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ictures\NICE QUOTES\chetan bhag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Pictures\NICE QUOTES\COCACOLA CE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281" y="0"/>
            <a:ext cx="9149281" cy="68540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Pictures\NICE QUOTES\Think Higher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773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Pictures\NICE QUOTES\VIVEKANAN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" y="0"/>
            <a:ext cx="917448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DEVAJIT</dc:creator>
  <cp:lastModifiedBy>Toshiba</cp:lastModifiedBy>
  <cp:revision>1</cp:revision>
  <dcterms:created xsi:type="dcterms:W3CDTF">2006-08-16T00:00:00Z</dcterms:created>
  <dcterms:modified xsi:type="dcterms:W3CDTF">2011-02-13T15:13:04Z</dcterms:modified>
</cp:coreProperties>
</file>