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Pictures\eagle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3569"/>
            <a:ext cx="9144000" cy="700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Pictures\e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666"/>
            <a:ext cx="9144000" cy="699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Pictures\eagle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886"/>
            <a:ext cx="9144000" cy="700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Pictures\e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342"/>
            <a:ext cx="9144000" cy="700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Pictures\e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342"/>
            <a:ext cx="9144000" cy="700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Pictures\e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297"/>
            <a:ext cx="9144000" cy="698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Pictures\e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802"/>
            <a:ext cx="9144000" cy="700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Pictures\e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096"/>
            <a:ext cx="9296399" cy="7116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Pictures\e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5465"/>
            <a:ext cx="9144000" cy="700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Pictures\e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097"/>
            <a:ext cx="9143999" cy="700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8</cp:revision>
  <dcterms:created xsi:type="dcterms:W3CDTF">2006-08-16T00:00:00Z</dcterms:created>
  <dcterms:modified xsi:type="dcterms:W3CDTF">2009-11-06T14:14:15Z</dcterms:modified>
</cp:coreProperties>
</file>