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Success at Interview</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92500" lnSpcReduction="20000"/>
          </a:bodyPr>
          <a:lstStyle/>
          <a:p>
            <a:r>
              <a:rPr lang="en-US" sz="4000" b="1" dirty="0" smtClean="0"/>
              <a:t>HOW TO FACE INTERVIEW</a:t>
            </a:r>
          </a:p>
          <a:p>
            <a:r>
              <a:rPr lang="en-US" sz="4000" b="1" dirty="0" smtClean="0"/>
              <a:t>DEVAJIT BHUYAN</a:t>
            </a:r>
          </a:p>
          <a:p>
            <a:r>
              <a:rPr lang="en-US" sz="4000" b="1" dirty="0" smtClean="0"/>
              <a:t>PRESENTATION</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p:txBody>
          <a:bodyPr/>
          <a:lstStyle/>
          <a:p>
            <a:pPr>
              <a:buNone/>
            </a:pPr>
            <a:r>
              <a:rPr lang="en-US" b="1" dirty="0" smtClean="0"/>
              <a:t>	4. </a:t>
            </a:r>
            <a:r>
              <a:rPr lang="en-US" dirty="0" smtClean="0"/>
              <a:t>Dress appropriately. Determine the dress code and meet it. If their dress is business casual, you still need to be dressed in business professional. Practice proper grooming and hygiene.</a:t>
            </a:r>
          </a:p>
          <a:p>
            <a:pPr>
              <a:buNone/>
            </a:pPr>
            <a:r>
              <a:rPr lang="en-US" b="1" dirty="0" smtClean="0"/>
              <a:t>	5. </a:t>
            </a:r>
            <a:r>
              <a:rPr lang="en-US" dirty="0" smtClean="0"/>
              <a:t>Shoes, of course, must be polished.</a:t>
            </a:r>
          </a:p>
          <a:p>
            <a:pPr>
              <a:buNone/>
            </a:pPr>
            <a:r>
              <a:rPr lang="en-US" b="1" dirty="0" smtClean="0"/>
              <a:t>	6. </a:t>
            </a:r>
            <a:r>
              <a:rPr lang="en-US" dirty="0" smtClean="0"/>
              <a:t>Wear limited jewelry.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buNone/>
            </a:pPr>
            <a:r>
              <a:rPr lang="en-US" b="1" dirty="0" smtClean="0"/>
              <a:t>	7. </a:t>
            </a:r>
            <a:r>
              <a:rPr lang="en-US" dirty="0" smtClean="0"/>
              <a:t>Call the day before and confirm the appointment—it will set you apart.</a:t>
            </a:r>
          </a:p>
          <a:p>
            <a:pPr>
              <a:buNone/>
            </a:pPr>
            <a:r>
              <a:rPr lang="en-US" b="1" dirty="0" smtClean="0"/>
              <a:t>	8. </a:t>
            </a:r>
            <a:r>
              <a:rPr lang="en-US" dirty="0" smtClean="0"/>
              <a:t>Be certain that you know exactly where you’re going. Arrive in plenty of time. You should be at the receptionist’s </a:t>
            </a:r>
            <a:r>
              <a:rPr lang="en-US" smtClean="0"/>
              <a:t>desk 10–15 </a:t>
            </a:r>
            <a:r>
              <a:rPr lang="en-US" dirty="0" smtClean="0"/>
              <a:t>minutes before the scheduled interview.</a:t>
            </a:r>
          </a:p>
          <a:p>
            <a:pPr>
              <a:buNone/>
            </a:pPr>
            <a:r>
              <a:rPr lang="en-US" b="1" dirty="0" smtClean="0"/>
              <a:t>	9. </a:t>
            </a:r>
            <a:r>
              <a:rPr lang="en-US" dirty="0" smtClean="0"/>
              <a:t>Prior to meeting the receptionist, check your appearance. Check your hair, clothing, and general image. Test your smile.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buNone/>
            </a:pPr>
            <a:r>
              <a:rPr lang="en-US" b="1" dirty="0" smtClean="0"/>
              <a:t>	10</a:t>
            </a:r>
            <a:r>
              <a:rPr lang="en-US" b="1" dirty="0" smtClean="0"/>
              <a:t>. </a:t>
            </a:r>
            <a:r>
              <a:rPr lang="en-US" dirty="0" smtClean="0"/>
              <a:t>Secretaries, administrative assistants, and receptionists often have a say in the hiring</a:t>
            </a:r>
          </a:p>
          <a:p>
            <a:pPr>
              <a:buNone/>
            </a:pPr>
            <a:r>
              <a:rPr lang="en-US" dirty="0" smtClean="0"/>
              <a:t>	process</a:t>
            </a:r>
            <a:r>
              <a:rPr lang="en-US" dirty="0" smtClean="0"/>
              <a:t>. Make a strong first impression with them.</a:t>
            </a:r>
          </a:p>
          <a:p>
            <a:pPr>
              <a:buNone/>
            </a:pPr>
            <a:r>
              <a:rPr lang="en-US" b="1" dirty="0" smtClean="0"/>
              <a:t>	11</a:t>
            </a:r>
            <a:r>
              <a:rPr lang="en-US" b="1" dirty="0" smtClean="0"/>
              <a:t>. </a:t>
            </a:r>
            <a:r>
              <a:rPr lang="en-US" dirty="0" smtClean="0"/>
              <a:t>Look around the office and search for artifacts that disclose the personality and </a:t>
            </a:r>
            <a:r>
              <a:rPr lang="en-US" dirty="0" smtClean="0"/>
              <a:t>culture of </a:t>
            </a:r>
            <a:r>
              <a:rPr lang="en-US" dirty="0" smtClean="0"/>
              <a:t>the company—and possibly the interviewer. This information will be helpful in </a:t>
            </a:r>
            <a:r>
              <a:rPr lang="en-US" dirty="0" smtClean="0"/>
              <a:t>initially breaking </a:t>
            </a:r>
            <a:r>
              <a:rPr lang="en-US" dirty="0" smtClean="0"/>
              <a:t>the ice, when you first begin discussions.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b="1" dirty="0" smtClean="0"/>
              <a:t>	12</a:t>
            </a:r>
            <a:r>
              <a:rPr lang="en-US" b="1" dirty="0" smtClean="0"/>
              <a:t>. </a:t>
            </a:r>
            <a:r>
              <a:rPr lang="en-US" dirty="0" smtClean="0"/>
              <a:t>Be aware of your body language. Sit erect, with confidence. When standing and </a:t>
            </a:r>
            <a:r>
              <a:rPr lang="en-US" dirty="0" smtClean="0"/>
              <a:t>walking, move </a:t>
            </a:r>
            <a:r>
              <a:rPr lang="en-US" dirty="0" smtClean="0"/>
              <a:t>with confidence!</a:t>
            </a:r>
          </a:p>
          <a:p>
            <a:pPr>
              <a:buNone/>
            </a:pPr>
            <a:r>
              <a:rPr lang="en-US" b="1" dirty="0" smtClean="0"/>
              <a:t>	13</a:t>
            </a:r>
            <a:r>
              <a:rPr lang="en-US" b="1" dirty="0" smtClean="0"/>
              <a:t>. </a:t>
            </a:r>
            <a:r>
              <a:rPr lang="en-US" dirty="0" smtClean="0"/>
              <a:t>Your handshake should be firm, made with a wide-open hand, fingers stretched </a:t>
            </a:r>
            <a:r>
              <a:rPr lang="en-US" dirty="0" smtClean="0"/>
              <a:t>wide apart</a:t>
            </a:r>
            <a:r>
              <a:rPr lang="en-US" dirty="0" smtClean="0"/>
              <a:t>. Women should feel comfortable offering their hands and firm and friendly </a:t>
            </a:r>
            <a:r>
              <a:rPr lang="en-US" dirty="0" smtClean="0"/>
              <a:t>handshakes. A </a:t>
            </a:r>
            <a:r>
              <a:rPr lang="en-US" dirty="0" smtClean="0"/>
              <a:t>power handshake and great smile will get you off to a great start.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447800"/>
            <a:ext cx="8229600" cy="4953000"/>
          </a:xfrm>
        </p:spPr>
        <p:txBody>
          <a:bodyPr>
            <a:normAutofit lnSpcReduction="10000"/>
          </a:bodyPr>
          <a:lstStyle/>
          <a:p>
            <a:pPr>
              <a:buNone/>
            </a:pPr>
            <a:r>
              <a:rPr lang="en-US" b="1" dirty="0" smtClean="0"/>
              <a:t>	14</a:t>
            </a:r>
            <a:r>
              <a:rPr lang="en-US" b="1" dirty="0" smtClean="0"/>
              <a:t>. </a:t>
            </a:r>
            <a:r>
              <a:rPr lang="en-US" dirty="0" smtClean="0"/>
              <a:t>Eye contact is one of the most powerful forms of communicating. It demonstrates </a:t>
            </a:r>
            <a:r>
              <a:rPr lang="en-US" dirty="0" smtClean="0"/>
              <a:t>confidence, trust</a:t>
            </a:r>
            <a:r>
              <a:rPr lang="en-US" dirty="0" smtClean="0"/>
              <a:t>, and </a:t>
            </a:r>
            <a:r>
              <a:rPr lang="en-US" dirty="0" smtClean="0"/>
              <a:t>power.</a:t>
            </a:r>
          </a:p>
          <a:p>
            <a:pPr>
              <a:buNone/>
            </a:pPr>
            <a:r>
              <a:rPr lang="en-US" b="1" dirty="0" smtClean="0"/>
              <a:t>	</a:t>
            </a:r>
            <a:r>
              <a:rPr lang="en-US" b="1" dirty="0" smtClean="0"/>
              <a:t>15</a:t>
            </a:r>
            <a:r>
              <a:rPr lang="en-US" b="1" dirty="0" smtClean="0"/>
              <a:t>. </a:t>
            </a:r>
            <a:r>
              <a:rPr lang="en-US" dirty="0" smtClean="0"/>
              <a:t>During the interview, lean forward toward the interviewer. Show enthusiasm and </a:t>
            </a:r>
            <a:r>
              <a:rPr lang="en-US" dirty="0" smtClean="0"/>
              <a:t>sincere interest</a:t>
            </a:r>
            <a:r>
              <a:rPr lang="en-US" dirty="0" smtClean="0"/>
              <a:t>.</a:t>
            </a:r>
          </a:p>
          <a:p>
            <a:pPr>
              <a:buNone/>
            </a:pPr>
            <a:r>
              <a:rPr lang="en-US" b="1" dirty="0" smtClean="0"/>
              <a:t>	16</a:t>
            </a:r>
            <a:r>
              <a:rPr lang="en-US" b="1" dirty="0" smtClean="0"/>
              <a:t>. </a:t>
            </a:r>
            <a:r>
              <a:rPr lang="en-US" dirty="0" smtClean="0"/>
              <a:t>Take notes during the interview. You may want to refer to them later in the interview. </a:t>
            </a:r>
            <a:r>
              <a:rPr lang="en-US" dirty="0" smtClean="0"/>
              <a:t>If you </a:t>
            </a:r>
            <a:r>
              <a:rPr lang="en-US" dirty="0" smtClean="0"/>
              <a:t>are uncomfortable with this, ask permission first.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p:txBody>
          <a:bodyPr/>
          <a:lstStyle/>
          <a:p>
            <a:pPr>
              <a:buNone/>
            </a:pPr>
            <a:r>
              <a:rPr lang="en-US" b="1" dirty="0" smtClean="0"/>
              <a:t>	17</a:t>
            </a:r>
            <a:r>
              <a:rPr lang="en-US" b="1" dirty="0" smtClean="0"/>
              <a:t>. </a:t>
            </a:r>
            <a:r>
              <a:rPr lang="en-US" dirty="0" smtClean="0"/>
              <a:t>Be prepared for all questions, especially uncomfortable ones. Before the interview, </a:t>
            </a:r>
            <a:r>
              <a:rPr lang="en-US" dirty="0" smtClean="0"/>
              <a:t>script out </a:t>
            </a:r>
            <a:r>
              <a:rPr lang="en-US" dirty="0" smtClean="0"/>
              <a:t>a one-page response for each question that poses a problem for you, and </a:t>
            </a:r>
            <a:r>
              <a:rPr lang="en-US" dirty="0" smtClean="0"/>
              <a:t>practice repeating </a:t>
            </a:r>
            <a:r>
              <a:rPr lang="en-US" dirty="0" smtClean="0"/>
              <a:t>it until you’re comfortable with it.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p:txBody>
          <a:bodyPr/>
          <a:lstStyle/>
          <a:p>
            <a:pPr>
              <a:buNone/>
            </a:pPr>
            <a:r>
              <a:rPr lang="en-US" b="1" dirty="0" smtClean="0"/>
              <a:t>	18</a:t>
            </a:r>
            <a:r>
              <a:rPr lang="en-US" b="1" dirty="0" smtClean="0"/>
              <a:t>. </a:t>
            </a:r>
            <a:r>
              <a:rPr lang="en-US" dirty="0" smtClean="0"/>
              <a:t>Communicate your skills, qualifications, and credentials to the hiring manager. </a:t>
            </a:r>
            <a:r>
              <a:rPr lang="en-US" dirty="0" smtClean="0"/>
              <a:t>Describe your </a:t>
            </a:r>
            <a:r>
              <a:rPr lang="en-US" dirty="0" smtClean="0"/>
              <a:t>market value and the benefits you offer. </a:t>
            </a:r>
            <a:r>
              <a:rPr lang="en-US" i="1" dirty="0" smtClean="0"/>
              <a:t>Demonstrate how you will contribute to </a:t>
            </a:r>
            <a:r>
              <a:rPr lang="en-US" i="1" dirty="0" smtClean="0"/>
              <a:t>the</a:t>
            </a:r>
            <a:r>
              <a:rPr lang="en-US" dirty="0" smtClean="0"/>
              <a:t> </a:t>
            </a:r>
            <a:r>
              <a:rPr lang="en-US" i="1" dirty="0" smtClean="0"/>
              <a:t>bottom </a:t>
            </a:r>
            <a:r>
              <a:rPr lang="en-US" i="1" dirty="0" smtClean="0"/>
              <a:t>line. </a:t>
            </a:r>
            <a:r>
              <a:rPr lang="en-US" dirty="0" smtClean="0"/>
              <a:t>Show how you can 1) improve sales, 2) reduce costs, 3) improve </a:t>
            </a:r>
            <a:r>
              <a:rPr lang="en-US" dirty="0" smtClean="0"/>
              <a:t>productivity, or </a:t>
            </a:r>
            <a:r>
              <a:rPr lang="en-US" dirty="0" smtClean="0"/>
              <a:t>4) solve organizational problems.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a:buNone/>
            </a:pPr>
            <a:r>
              <a:rPr lang="en-US" b="1" dirty="0" smtClean="0"/>
              <a:t>	19</a:t>
            </a:r>
            <a:r>
              <a:rPr lang="en-US" b="1" dirty="0" smtClean="0"/>
              <a:t>. </a:t>
            </a:r>
            <a:r>
              <a:rPr lang="en-US" dirty="0" smtClean="0"/>
              <a:t>Key in on </a:t>
            </a:r>
            <a:r>
              <a:rPr lang="en-US" i="1" dirty="0" smtClean="0"/>
              <a:t>specific accomplishments</a:t>
            </a:r>
            <a:r>
              <a:rPr lang="en-US" dirty="0" smtClean="0"/>
              <a:t>. Accomplishments determine </a:t>
            </a:r>
            <a:r>
              <a:rPr lang="en-US" dirty="0" smtClean="0"/>
              <a:t>hire-ability</a:t>
            </a:r>
            <a:r>
              <a:rPr lang="en-US" dirty="0" smtClean="0"/>
              <a:t>. They </a:t>
            </a:r>
            <a:r>
              <a:rPr lang="en-US" dirty="0" smtClean="0"/>
              <a:t>separate the </a:t>
            </a:r>
            <a:r>
              <a:rPr lang="en-US" dirty="0" smtClean="0"/>
              <a:t>winners from the runners-up.</a:t>
            </a:r>
          </a:p>
          <a:p>
            <a:pPr>
              <a:buNone/>
            </a:pPr>
            <a:r>
              <a:rPr lang="en-US" b="1" dirty="0" smtClean="0"/>
              <a:t>	20</a:t>
            </a:r>
            <a:r>
              <a:rPr lang="en-US" b="1" dirty="0" smtClean="0"/>
              <a:t>. </a:t>
            </a:r>
            <a:r>
              <a:rPr lang="en-US" dirty="0" smtClean="0"/>
              <a:t>Listening skills are priceless! Job offers are made to those who listen well, find </a:t>
            </a:r>
            <a:r>
              <a:rPr lang="en-US" dirty="0" smtClean="0"/>
              <a:t>hidden meanings</a:t>
            </a:r>
            <a:r>
              <a:rPr lang="en-US" dirty="0" smtClean="0"/>
              <a:t>, and answer questions in a brief but effective manner.</a:t>
            </a:r>
          </a:p>
          <a:p>
            <a:pPr>
              <a:buNone/>
            </a:pPr>
            <a:r>
              <a:rPr lang="en-US" b="1" dirty="0" smtClean="0"/>
              <a:t>	21</a:t>
            </a:r>
            <a:r>
              <a:rPr lang="en-US" b="1" dirty="0" smtClean="0"/>
              <a:t>. </a:t>
            </a:r>
            <a:r>
              <a:rPr lang="en-US" dirty="0" smtClean="0"/>
              <a:t>Let the interviewer bring up salary first. The purpose of an interview is to </a:t>
            </a:r>
            <a:r>
              <a:rPr lang="en-US" dirty="0" smtClean="0"/>
              <a:t>determine whether </a:t>
            </a:r>
            <a:r>
              <a:rPr lang="en-US" dirty="0" smtClean="0"/>
              <a:t>there is a match. Once that is determined, salary should then be negotiated.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371600"/>
            <a:ext cx="8229600" cy="5105400"/>
          </a:xfrm>
        </p:spPr>
        <p:txBody>
          <a:bodyPr/>
          <a:lstStyle/>
          <a:p>
            <a:pPr>
              <a:buNone/>
            </a:pPr>
            <a:r>
              <a:rPr lang="en-US" b="1" dirty="0" smtClean="0"/>
              <a:t>	22</a:t>
            </a:r>
            <a:r>
              <a:rPr lang="en-US" b="1" dirty="0" smtClean="0"/>
              <a:t>. </a:t>
            </a:r>
            <a:r>
              <a:rPr lang="en-US" dirty="0" smtClean="0"/>
              <a:t>There is no substitute for planning and preparation, practice and </a:t>
            </a:r>
            <a:r>
              <a:rPr lang="en-US" dirty="0" smtClean="0"/>
              <a:t>rehearsing—</a:t>
            </a:r>
            <a:r>
              <a:rPr lang="en-US" i="1" dirty="0" smtClean="0"/>
              <a:t>absolutely</a:t>
            </a:r>
            <a:r>
              <a:rPr lang="en-US" dirty="0" smtClean="0"/>
              <a:t> </a:t>
            </a:r>
            <a:r>
              <a:rPr lang="en-US" i="1" dirty="0" smtClean="0"/>
              <a:t>none</a:t>
            </a:r>
            <a:r>
              <a:rPr lang="en-US" dirty="0" smtClean="0"/>
              <a:t>.</a:t>
            </a:r>
          </a:p>
          <a:p>
            <a:pPr>
              <a:buNone/>
            </a:pPr>
            <a:r>
              <a:rPr lang="en-US" b="1" dirty="0" smtClean="0"/>
              <a:t>	23</a:t>
            </a:r>
            <a:r>
              <a:rPr lang="en-US" b="1" dirty="0" smtClean="0"/>
              <a:t>. </a:t>
            </a:r>
            <a:r>
              <a:rPr lang="en-US" dirty="0" smtClean="0"/>
              <a:t>Practice interviewing techniques using video technology. A minimum of five hours </a:t>
            </a:r>
            <a:r>
              <a:rPr lang="en-US" dirty="0" smtClean="0"/>
              <a:t>of video </a:t>
            </a:r>
            <a:r>
              <a:rPr lang="en-US" dirty="0" smtClean="0"/>
              <a:t>practice, preferably more, guarantees a stellar performance.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295400"/>
            <a:ext cx="8229600" cy="5181600"/>
          </a:xfrm>
        </p:spPr>
        <p:txBody>
          <a:bodyPr>
            <a:normAutofit/>
          </a:bodyPr>
          <a:lstStyle/>
          <a:p>
            <a:pPr>
              <a:buNone/>
            </a:pPr>
            <a:r>
              <a:rPr lang="en-US" b="1" dirty="0" smtClean="0"/>
              <a:t>	24</a:t>
            </a:r>
            <a:r>
              <a:rPr lang="en-US" b="1" dirty="0" smtClean="0"/>
              <a:t>. </a:t>
            </a:r>
            <a:r>
              <a:rPr lang="en-US" dirty="0" smtClean="0"/>
              <a:t>Close the sale. If you find that you want the position, ask for it. Ask directly, “Is </a:t>
            </a:r>
            <a:r>
              <a:rPr lang="en-US" dirty="0" smtClean="0"/>
              <a:t>there anything </a:t>
            </a:r>
            <a:r>
              <a:rPr lang="en-US" dirty="0" smtClean="0"/>
              <a:t>that would prevent you from offering me this position now?” or “Do you </a:t>
            </a:r>
            <a:r>
              <a:rPr lang="en-US" dirty="0" smtClean="0"/>
              <a:t>have any </a:t>
            </a:r>
            <a:r>
              <a:rPr lang="en-US" dirty="0" smtClean="0"/>
              <a:t>reservations or concerns?” (if you sense that). At the very least, this should flush </a:t>
            </a:r>
            <a:r>
              <a:rPr lang="en-US" dirty="0" smtClean="0"/>
              <a:t>out any </a:t>
            </a:r>
            <a:r>
              <a:rPr lang="en-US" dirty="0" smtClean="0"/>
              <a:t>objections and give you the opportunity to turn them into positives.</a:t>
            </a:r>
          </a:p>
          <a:p>
            <a:pPr>
              <a:buNone/>
            </a:pPr>
            <a:r>
              <a:rPr lang="en-US" b="1" dirty="0" smtClean="0"/>
              <a:t>	25</a:t>
            </a:r>
            <a:r>
              <a:rPr lang="en-US" b="1" dirty="0" smtClean="0"/>
              <a:t>. </a:t>
            </a:r>
            <a:r>
              <a:rPr lang="en-US" dirty="0" smtClean="0"/>
              <a:t>Always send a thank-you note within 24 hours of every employment meeting.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Know the employer</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sz="4300" dirty="0" smtClean="0"/>
              <a:t>Go to the company’s Web site and learn about its products and services. What initiatives this company is taking? Who are its competitors, and what challenges this company is facing? Read the “news” section to pick up the latest happenings there.</a:t>
            </a:r>
            <a:br>
              <a:rPr lang="en-US" sz="4300" dirty="0" smtClean="0"/>
            </a:br>
            <a:endParaRPr lang="en-US" sz="43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Review the job</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a:r>
            <a:br>
              <a:rPr lang="en-US" dirty="0" smtClean="0"/>
            </a:br>
            <a:r>
              <a:rPr lang="en-US" sz="4000" b="1" dirty="0" smtClean="0"/>
              <a:t>Next, zero down to the job that you are pursuing. What are employer’s expectations in terms of responsibilities, actions and goals? Also note the job requirements--qualifications, experience and skills--employer is expecting the right candidate to satisfy. </a:t>
            </a:r>
            <a:br>
              <a:rPr lang="en-US" sz="4000" b="1" dirty="0" smtClean="0"/>
            </a:br>
            <a:endParaRPr lang="en-US"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Review yourself</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r>
              <a:rPr lang="en-US" sz="4400" b="1" dirty="0" smtClean="0"/>
              <a:t>Look at your resume and review the assets you have: your experience, education, achievements, skills, knowledge and strengths. </a:t>
            </a:r>
            <a:br>
              <a:rPr lang="en-US" sz="4400" b="1" dirty="0" smtClean="0"/>
            </a:br>
            <a:endParaRPr lang="en-US" sz="4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4. Prepare a presentation</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5181600"/>
          </a:xfrm>
        </p:spPr>
        <p:txBody>
          <a:bodyPr>
            <a:normAutofit fontScale="32500" lnSpcReduction="20000"/>
          </a:bodyPr>
          <a:lstStyle/>
          <a:p>
            <a:pPr>
              <a:buNone/>
            </a:pPr>
            <a:r>
              <a:rPr lang="en-US" dirty="0" smtClean="0"/>
              <a:t>	</a:t>
            </a:r>
            <a:r>
              <a:rPr lang="en-US" sz="8000" dirty="0" smtClean="0">
                <a:latin typeface="Arial Black" pitchFamily="34" charset="0"/>
              </a:rPr>
              <a:t>Having done the homework, now it’s time to prepare a short PowerPoint presentation. The presentation should essentially comprise the following parts:</a:t>
            </a:r>
            <a:br>
              <a:rPr lang="en-US" sz="8000" dirty="0" smtClean="0">
                <a:latin typeface="Arial Black" pitchFamily="34" charset="0"/>
              </a:rPr>
            </a:br>
            <a:r>
              <a:rPr lang="en-US" sz="8000" dirty="0" smtClean="0">
                <a:latin typeface="Arial Black" pitchFamily="34" charset="0"/>
              </a:rPr>
              <a:t/>
            </a:r>
            <a:br>
              <a:rPr lang="en-US" sz="8000" dirty="0" smtClean="0">
                <a:latin typeface="Arial Black" pitchFamily="34" charset="0"/>
              </a:rPr>
            </a:br>
            <a:r>
              <a:rPr lang="en-US" sz="8000" dirty="0" smtClean="0">
                <a:latin typeface="Arial Black" pitchFamily="34" charset="0"/>
              </a:rPr>
              <a:t>   </a:t>
            </a:r>
            <a:r>
              <a:rPr lang="en-US" sz="8000" b="1" i="1" dirty="0" smtClean="0">
                <a:latin typeface="Arial Black" pitchFamily="34" charset="0"/>
              </a:rPr>
              <a:t>Part 1: About yourself</a:t>
            </a:r>
            <a:r>
              <a:rPr lang="en-US" sz="8000" dirty="0" smtClean="0">
                <a:latin typeface="Arial Black" pitchFamily="34" charset="0"/>
              </a:rPr>
              <a:t/>
            </a:r>
            <a:br>
              <a:rPr lang="en-US" sz="8000" dirty="0" smtClean="0">
                <a:latin typeface="Arial Black" pitchFamily="34" charset="0"/>
              </a:rPr>
            </a:br>
            <a:r>
              <a:rPr lang="en-US" sz="8000" dirty="0" smtClean="0">
                <a:latin typeface="Arial Black" pitchFamily="34" charset="0"/>
              </a:rPr>
              <a:t>   </a:t>
            </a:r>
            <a:r>
              <a:rPr lang="en-US" sz="8000" dirty="0" smtClean="0">
                <a:latin typeface="+mj-lt"/>
              </a:rPr>
              <a:t>Prepare a short introduction of yours in terms of education, experience and achievements. </a:t>
            </a:r>
            <a:br>
              <a:rPr lang="en-US" sz="8000" dirty="0" smtClean="0">
                <a:latin typeface="+mj-lt"/>
              </a:rPr>
            </a:br>
            <a:r>
              <a:rPr lang="en-US" sz="8000" dirty="0" smtClean="0">
                <a:latin typeface="Arial Black" pitchFamily="34" charset="0"/>
              </a:rPr>
              <a:t/>
            </a:r>
            <a:br>
              <a:rPr lang="en-US" sz="8000" dirty="0" smtClean="0">
                <a:latin typeface="Arial Black" pitchFamily="34" charset="0"/>
              </a:rPr>
            </a:br>
            <a:r>
              <a:rPr lang="en-US" sz="8000" dirty="0" smtClean="0">
                <a:latin typeface="Arial Black" pitchFamily="34" charset="0"/>
              </a:rPr>
              <a:t>   </a:t>
            </a:r>
            <a:r>
              <a:rPr lang="en-US" sz="8000" b="1" i="1" dirty="0" smtClean="0">
                <a:latin typeface="Arial Black" pitchFamily="34" charset="0"/>
              </a:rPr>
              <a:t>Part 2: Employer’s business</a:t>
            </a:r>
            <a:r>
              <a:rPr lang="en-US" sz="8000" dirty="0" smtClean="0">
                <a:latin typeface="Arial Black" pitchFamily="34" charset="0"/>
              </a:rPr>
              <a:t/>
            </a:r>
            <a:br>
              <a:rPr lang="en-US" sz="8000" dirty="0" smtClean="0">
                <a:latin typeface="Arial Black" pitchFamily="34" charset="0"/>
              </a:rPr>
            </a:br>
            <a:r>
              <a:rPr lang="en-US" sz="8000" dirty="0" smtClean="0">
                <a:latin typeface="Arial Black" pitchFamily="34" charset="0"/>
              </a:rPr>
              <a:t>   </a:t>
            </a:r>
            <a:r>
              <a:rPr lang="en-US" sz="8000" dirty="0" smtClean="0">
                <a:latin typeface="+mj-lt"/>
              </a:rPr>
              <a:t>This part is about showing your understanding of company’s business: products, services, markets, competition, etc. </a:t>
            </a:r>
            <a:br>
              <a:rPr lang="en-US" sz="8000" dirty="0" smtClean="0">
                <a:latin typeface="+mj-lt"/>
              </a:rPr>
            </a:br>
            <a:r>
              <a:rPr lang="en-US" dirty="0" smtClean="0"/>
              <a:t/>
            </a:r>
            <a:br>
              <a:rPr lang="en-US" dirty="0" smtClean="0"/>
            </a:br>
            <a:r>
              <a:rPr lang="en-US" dirty="0" smtClean="0"/>
              <a:t/>
            </a:r>
            <a:br>
              <a:rPr lang="en-US" dirty="0" smtClean="0"/>
            </a:b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4. Prepare a presentation</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562600"/>
          </a:xfrm>
        </p:spPr>
        <p:txBody>
          <a:bodyPr>
            <a:normAutofit fontScale="77500" lnSpcReduction="20000"/>
          </a:bodyPr>
          <a:lstStyle/>
          <a:p>
            <a:pPr>
              <a:buNone/>
            </a:pPr>
            <a:r>
              <a:rPr lang="en-US" dirty="0" smtClean="0"/>
              <a:t>	</a:t>
            </a:r>
            <a:r>
              <a:rPr lang="en-US" b="1" i="1" dirty="0" smtClean="0"/>
              <a:t>Part 3: Employer’s needs</a:t>
            </a:r>
            <a:r>
              <a:rPr lang="en-US" dirty="0" smtClean="0"/>
              <a:t/>
            </a:r>
            <a:br>
              <a:rPr lang="en-US" dirty="0" smtClean="0"/>
            </a:br>
            <a:r>
              <a:rPr lang="en-US" dirty="0" smtClean="0"/>
              <a:t>   In this part, list all of employer’s expectations-responsibilities, actions and goals—you will be expected to meet. Also talk    about the challenges you will be facing in the job. </a:t>
            </a:r>
            <a:br>
              <a:rPr lang="en-US" dirty="0" smtClean="0"/>
            </a:br>
            <a:r>
              <a:rPr lang="en-US" dirty="0" smtClean="0"/>
              <a:t/>
            </a:r>
            <a:br>
              <a:rPr lang="en-US" dirty="0" smtClean="0"/>
            </a:br>
            <a:r>
              <a:rPr lang="en-US" b="1" i="1" dirty="0" smtClean="0"/>
              <a:t>Part 4: How would you deliver?</a:t>
            </a:r>
            <a:r>
              <a:rPr lang="en-US" dirty="0" smtClean="0"/>
              <a:t/>
            </a:r>
            <a:br>
              <a:rPr lang="en-US" dirty="0" smtClean="0"/>
            </a:br>
            <a:r>
              <a:rPr lang="en-US" dirty="0" smtClean="0"/>
              <a:t>   This is the heart of your presentation where you would demonstrate how you would tackle the challenges and go on not just    to meet employer’s expectations, but exceed them. To make it credible, share actual examples from your past experience    and use quantitative information. </a:t>
            </a:r>
            <a:br>
              <a:rPr lang="en-US" dirty="0" smtClean="0"/>
            </a:br>
            <a:endParaRPr lang="en-US" dirty="0" smtClean="0"/>
          </a:p>
          <a:p>
            <a:pPr>
              <a:buNone/>
            </a:pPr>
            <a:r>
              <a:rPr lang="en-US" dirty="0" smtClean="0"/>
              <a:t>	On the whole, keep your presentation limited to 10 slides and 15 minutes long.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Practice &amp; Go in Prepared</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The last and final step is to practice delivering the presentation. More you practice, more relaxed, confident and convincing you will be during the interview. Go in prepared; it’s your turn to enjoy success at interview!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buNone/>
            </a:pPr>
            <a:r>
              <a:rPr lang="en-US" b="1" dirty="0" smtClean="0"/>
              <a:t>	1. </a:t>
            </a:r>
            <a:r>
              <a:rPr lang="en-US" dirty="0" smtClean="0"/>
              <a:t>Relax. The employment interview is just a meeting. And although you should not treat this meeting lightly, don’t forget that the organization interviewing you is in need of your services as much as, or perhaps more than, you are of theirs.</a:t>
            </a:r>
          </a:p>
          <a:p>
            <a:pPr>
              <a:buNone/>
            </a:pPr>
            <a:r>
              <a:rPr lang="en-US" b="1" dirty="0" smtClean="0"/>
              <a:t>	2. </a:t>
            </a:r>
            <a:r>
              <a:rPr lang="en-US" dirty="0" smtClean="0"/>
              <a:t>The key to successful interviewing is rapport building. Most people spend their time preparing for interviews by memorizing canned responses to anticipated questions. Successful interviewers spend most of their time practicing the art of rapport building through the use of powerfully effective communicating techniques.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INTERVIEWING TIPS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3. </a:t>
            </a:r>
            <a:r>
              <a:rPr lang="en-US" dirty="0" smtClean="0"/>
              <a:t>Prepare a manila folder that you will bring to the interview. Include in the folder:</a:t>
            </a:r>
          </a:p>
          <a:p>
            <a:r>
              <a:rPr lang="en-US" dirty="0" smtClean="0"/>
              <a:t> company information (annual reports, sales material, etc.)</a:t>
            </a:r>
          </a:p>
          <a:p>
            <a:r>
              <a:rPr lang="en-US" dirty="0" smtClean="0"/>
              <a:t>extra resumes  and your letters of reference</a:t>
            </a:r>
          </a:p>
          <a:p>
            <a:r>
              <a:rPr lang="en-US" dirty="0" smtClean="0"/>
              <a:t>15 questions you’ve prepared based on your research and analysis of the company</a:t>
            </a:r>
          </a:p>
          <a:p>
            <a:r>
              <a:rPr lang="en-US" dirty="0" smtClean="0"/>
              <a:t>a blank pad, pen, and anything else you consider helpful (e.g., college transcripts)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67</Words>
  <Application>Microsoft Office PowerPoint</Application>
  <PresentationFormat>On-screen Show (4:3)</PresentationFormat>
  <Paragraphs>60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Success at Interview </vt:lpstr>
      <vt:lpstr>1. Know the employer  </vt:lpstr>
      <vt:lpstr>2. Review the job</vt:lpstr>
      <vt:lpstr>3. Review yourself </vt:lpstr>
      <vt:lpstr>4. Prepare a presentation </vt:lpstr>
      <vt:lpstr>4. Prepare a presentation </vt:lpstr>
      <vt:lpstr>5. Practice &amp; Go in Prepared </vt:lpstr>
      <vt:lpstr>INTERVIEWING TIPS</vt:lpstr>
      <vt:lpstr>INTERVIEWING TIPS</vt:lpstr>
      <vt:lpstr>INTERVIEWING TIPS</vt:lpstr>
      <vt:lpstr>INTERVIEWING TIPS</vt:lpstr>
      <vt:lpstr>INTERVIEWING TIPS</vt:lpstr>
      <vt:lpstr>INTERVIEWING TIPS</vt:lpstr>
      <vt:lpstr>INTERVIEWING TIPS</vt:lpstr>
      <vt:lpstr>INTERVIEWING TIPS</vt:lpstr>
      <vt:lpstr>INTERVIEWING TIPS</vt:lpstr>
      <vt:lpstr>INTERVIEWING TIPS</vt:lpstr>
      <vt:lpstr>INTERVIEWING TIPS</vt:lpstr>
      <vt:lpstr>INTERVIEWING TIPS</vt:lpstr>
      <vt:lpstr>INTERVIEWING TIPS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 at Interview </dc:title>
  <dc:creator>TOSHIBA</dc:creator>
  <cp:lastModifiedBy>TOSHIBA</cp:lastModifiedBy>
  <cp:revision>14</cp:revision>
  <dcterms:created xsi:type="dcterms:W3CDTF">2006-08-16T00:00:00Z</dcterms:created>
  <dcterms:modified xsi:type="dcterms:W3CDTF">2015-08-20T10:24:43Z</dcterms:modified>
</cp:coreProperties>
</file>