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302" r:id="rId4"/>
    <p:sldId id="257" r:id="rId5"/>
    <p:sldId id="297" r:id="rId6"/>
    <p:sldId id="298" r:id="rId7"/>
    <p:sldId id="299" r:id="rId8"/>
    <p:sldId id="300" r:id="rId9"/>
    <p:sldId id="303" r:id="rId10"/>
    <p:sldId id="304" r:id="rId11"/>
    <p:sldId id="30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gniyd-career.gov.in/Courses/management.ph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gradireland.com/careers-advice/job-descriptions/filmtv-producer" TargetMode="External"/><Relationship Id="rId3" Type="http://schemas.openxmlformats.org/officeDocument/2006/relationships/hyperlink" Target="http://gradireland.com/careers-advice/job-descriptions/advertising-copywriter" TargetMode="External"/><Relationship Id="rId7" Type="http://schemas.openxmlformats.org/officeDocument/2006/relationships/hyperlink" Target="http://gradireland.com/careers-advice/job-descriptions/exhibition-organiserevent-manager" TargetMode="External"/><Relationship Id="rId2" Type="http://schemas.openxmlformats.org/officeDocument/2006/relationships/hyperlink" Target="http://gradireland.com/careers-advice/job-descriptions/advertising-account-manag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adireland.com/careers-advice/job-descriptions/conferenceevent-organiser" TargetMode="External"/><Relationship Id="rId5" Type="http://schemas.openxmlformats.org/officeDocument/2006/relationships/hyperlink" Target="http://gradireland.com/careers-advice/job-descriptions/broadcaster" TargetMode="External"/><Relationship Id="rId4" Type="http://schemas.openxmlformats.org/officeDocument/2006/relationships/hyperlink" Target="http://gradireland.com/careers-advice/job-descriptions/arts-agentpromoter" TargetMode="External"/><Relationship Id="rId9" Type="http://schemas.openxmlformats.org/officeDocument/2006/relationships/hyperlink" Target="http://gradireland.com/careers-advice/job-descriptions/graphic-designer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gradireland.com/careers-advice/job-descriptions/political-lobbyist" TargetMode="External"/><Relationship Id="rId3" Type="http://schemas.openxmlformats.org/officeDocument/2006/relationships/hyperlink" Target="http://gradireland.com/careers-advice/job-descriptions/literary-agent" TargetMode="External"/><Relationship Id="rId7" Type="http://schemas.openxmlformats.org/officeDocument/2006/relationships/hyperlink" Target="http://gradireland.com/careers-advice/job-descriptions/picture-researchereditor" TargetMode="External"/><Relationship Id="rId2" Type="http://schemas.openxmlformats.org/officeDocument/2006/relationships/hyperlink" Target="http://gradireland.com/careers-advice/job-descriptions/journali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adireland.com/careers-advice/job-descriptions/media-buyerplanner" TargetMode="External"/><Relationship Id="rId5" Type="http://schemas.openxmlformats.org/officeDocument/2006/relationships/hyperlink" Target="http://gradireland.com/careers-advice/job-descriptions/marketing-executive" TargetMode="External"/><Relationship Id="rId10" Type="http://schemas.openxmlformats.org/officeDocument/2006/relationships/hyperlink" Target="http://gradireland.com/careers-advice/job-descriptions/press-officer" TargetMode="External"/><Relationship Id="rId4" Type="http://schemas.openxmlformats.org/officeDocument/2006/relationships/hyperlink" Target="http://gradireland.com/careers-advice/job-descriptions/market-researcher" TargetMode="External"/><Relationship Id="rId9" Type="http://schemas.openxmlformats.org/officeDocument/2006/relationships/hyperlink" Target="http://gradireland.com/careers-advice/job-descriptions/presenter-radio-and-television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gradireland.com/careers-advice/job-descriptions/tourism-officer" TargetMode="External"/><Relationship Id="rId3" Type="http://schemas.openxmlformats.org/officeDocument/2006/relationships/hyperlink" Target="http://gradireland.com/careers-advice/job-descriptions/public-relations-officer" TargetMode="External"/><Relationship Id="rId7" Type="http://schemas.openxmlformats.org/officeDocument/2006/relationships/hyperlink" Target="http://gradireland.com/careers-advice/job-descriptions/retail-merchandiser" TargetMode="External"/><Relationship Id="rId2" Type="http://schemas.openxmlformats.org/officeDocument/2006/relationships/hyperlink" Target="http://gradireland.com/careers-advice/job-descriptions/print-production-managerassista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adireland.com/careers-advice/job-descriptions/retail-buyer" TargetMode="External"/><Relationship Id="rId5" Type="http://schemas.openxmlformats.org/officeDocument/2006/relationships/hyperlink" Target="http://gradireland.com/careers-advice/job-descriptions/radio-production" TargetMode="External"/><Relationship Id="rId4" Type="http://schemas.openxmlformats.org/officeDocument/2006/relationships/hyperlink" Target="http://gradireland.com/careers-advice/job-descriptions/publishing-copy-editorproofreader" TargetMode="External"/><Relationship Id="rId9" Type="http://schemas.openxmlformats.org/officeDocument/2006/relationships/hyperlink" Target="http://gradireland.com/careers-advice/job-descriptions/writer-radiotvfil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rgniyd-career.gov.in/Courses/legal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CAREER OPORTUNITIES IN HUMANITIES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BY </a:t>
            </a:r>
          </a:p>
          <a:p>
            <a:r>
              <a:rPr lang="en-US" dirty="0" smtClean="0"/>
              <a:t>DEVAJIT BHUYAN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/>
          </a:bodyPr>
          <a:lstStyle/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Marketing Manager </a:t>
            </a:r>
            <a:endParaRPr lang="en-US" dirty="0" smtClean="0"/>
          </a:p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Human Resource Manager </a:t>
            </a:r>
            <a:endParaRPr lang="en-US" dirty="0" smtClean="0"/>
          </a:p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Brand Manager</a:t>
            </a:r>
            <a:endParaRPr lang="en-US" dirty="0" smtClean="0"/>
          </a:p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Event Manager </a:t>
            </a:r>
            <a:endParaRPr lang="en-US" dirty="0" smtClean="0"/>
          </a:p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International Business Manager </a:t>
            </a:r>
            <a:endParaRPr lang="en-US" dirty="0" smtClean="0"/>
          </a:p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Market Research Manager </a:t>
            </a:r>
            <a:endParaRPr lang="en-US" dirty="0" smtClean="0"/>
          </a:p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Retail Manager </a:t>
            </a:r>
            <a:endParaRPr lang="en-US" dirty="0" smtClean="0"/>
          </a:p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Export Manager </a:t>
            </a:r>
            <a:endParaRPr lang="en-US" dirty="0" smtClean="0"/>
          </a:p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Family Business Manager </a:t>
            </a:r>
            <a:endParaRPr lang="en-US" dirty="0" smtClean="0"/>
          </a:p>
          <a:p>
            <a:r>
              <a:rPr lang="en-IN" dirty="0" smtClean="0"/>
              <a:t>-- </a:t>
            </a:r>
            <a:r>
              <a:rPr lang="en-IN" dirty="0" smtClean="0">
                <a:hlinkClick r:id="rId2"/>
              </a:rPr>
              <a:t>Material Manager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 smtClean="0">
                <a:solidFill>
                  <a:srgbClr val="FF0000"/>
                </a:solidFill>
              </a:rPr>
              <a:t>Disaster </a:t>
            </a:r>
            <a:r>
              <a:rPr lang="en-IN" u="sng" dirty="0" smtClean="0">
                <a:solidFill>
                  <a:srgbClr val="FF0000"/>
                </a:solidFill>
              </a:rPr>
              <a:t>Manager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Education </a:t>
            </a:r>
            <a:r>
              <a:rPr lang="en-IN" u="sng" dirty="0" smtClean="0">
                <a:solidFill>
                  <a:srgbClr val="FF0000"/>
                </a:solidFill>
              </a:rPr>
              <a:t>Manager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Hospital </a:t>
            </a:r>
            <a:r>
              <a:rPr lang="en-IN" u="sng" dirty="0" smtClean="0">
                <a:solidFill>
                  <a:srgbClr val="FF0000"/>
                </a:solidFill>
              </a:rPr>
              <a:t> Manager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NGO </a:t>
            </a:r>
            <a:r>
              <a:rPr lang="en-IN" u="sng" dirty="0" smtClean="0">
                <a:solidFill>
                  <a:srgbClr val="FF0000"/>
                </a:solidFill>
              </a:rPr>
              <a:t>Manager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Rural Development    </a:t>
            </a:r>
            <a:r>
              <a:rPr lang="en-IN" u="sng" dirty="0" smtClean="0">
                <a:solidFill>
                  <a:srgbClr val="FF0000"/>
                </a:solidFill>
              </a:rPr>
              <a:t>Manager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Tea Manager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Important sectors of employment for BA graduates who do not go onto further study include:</a:t>
            </a:r>
          </a:p>
          <a:p>
            <a:pPr lvl="0"/>
            <a:r>
              <a:rPr lang="en-US" dirty="0" smtClean="0"/>
              <a:t>Government - Assam Public Service and Union Public Service (via APSC, UPSC etc), PSU Banks, Insurance sector etc</a:t>
            </a:r>
          </a:p>
          <a:p>
            <a:pPr lvl="0"/>
            <a:r>
              <a:rPr lang="en-US" dirty="0" smtClean="0"/>
              <a:t>Non-government organizations (</a:t>
            </a:r>
            <a:r>
              <a:rPr lang="en-US" dirty="0" err="1" smtClean="0"/>
              <a:t>eg</a:t>
            </a:r>
            <a:r>
              <a:rPr lang="en-US" dirty="0" smtClean="0"/>
              <a:t> project coordination, research and policy support, advocacy)</a:t>
            </a:r>
          </a:p>
          <a:p>
            <a:pPr lvl="0"/>
            <a:r>
              <a:rPr lang="en-US" dirty="0" smtClean="0"/>
              <a:t>Higher education, private educational and language colleges (</a:t>
            </a:r>
            <a:r>
              <a:rPr lang="en-US" dirty="0" err="1" smtClean="0"/>
              <a:t>eg</a:t>
            </a:r>
            <a:r>
              <a:rPr lang="en-US" dirty="0" smtClean="0"/>
              <a:t> student support services, tutoring)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Media and communications organizations (</a:t>
            </a:r>
            <a:r>
              <a:rPr lang="en-US" dirty="0" err="1" smtClean="0"/>
              <a:t>eg</a:t>
            </a:r>
            <a:r>
              <a:rPr lang="en-US" dirty="0" smtClean="0"/>
              <a:t> journalism cadetships, communications, online content management, media monitoring)</a:t>
            </a:r>
          </a:p>
          <a:p>
            <a:pPr lvl="0"/>
            <a:r>
              <a:rPr lang="en-US" dirty="0" smtClean="0"/>
              <a:t>Arts and cultural organizations (</a:t>
            </a:r>
            <a:r>
              <a:rPr lang="en-US" dirty="0" err="1" smtClean="0"/>
              <a:t>eg</a:t>
            </a:r>
            <a:r>
              <a:rPr lang="en-US" dirty="0" smtClean="0"/>
              <a:t> public programs, publicity, gallery assistants)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u="sng" dirty="0" smtClean="0">
                <a:solidFill>
                  <a:srgbClr val="FF0000"/>
                </a:solidFill>
              </a:rPr>
              <a:t>Anthropologist</a:t>
            </a:r>
          </a:p>
          <a:p>
            <a:r>
              <a:rPr lang="en-IN" b="1" u="sng" dirty="0" smtClean="0">
                <a:solidFill>
                  <a:srgbClr val="FF0000"/>
                </a:solidFill>
              </a:rPr>
              <a:t>Cartographer</a:t>
            </a:r>
          </a:p>
          <a:p>
            <a:r>
              <a:rPr lang="en-IN" b="1" u="sng" dirty="0" smtClean="0">
                <a:solidFill>
                  <a:srgbClr val="FF0000"/>
                </a:solidFill>
              </a:rPr>
              <a:t>Economist</a:t>
            </a:r>
          </a:p>
          <a:p>
            <a:r>
              <a:rPr lang="en-IN" b="1" u="sng" dirty="0" smtClean="0">
                <a:solidFill>
                  <a:srgbClr val="FF0000"/>
                </a:solidFill>
              </a:rPr>
              <a:t>Geographer</a:t>
            </a:r>
          </a:p>
          <a:p>
            <a:r>
              <a:rPr lang="en-IN" b="1" u="sng" dirty="0" smtClean="0">
                <a:solidFill>
                  <a:srgbClr val="FF0000"/>
                </a:solidFill>
              </a:rPr>
              <a:t>Heritage Management</a:t>
            </a:r>
          </a:p>
          <a:p>
            <a:r>
              <a:rPr lang="en-IN" b="1" u="sng" dirty="0" smtClean="0">
                <a:solidFill>
                  <a:srgbClr val="FF0000"/>
                </a:solidFill>
              </a:rPr>
              <a:t>Archaeologist</a:t>
            </a:r>
          </a:p>
          <a:p>
            <a:r>
              <a:rPr lang="en-IN" b="1" u="sng" dirty="0" smtClean="0">
                <a:solidFill>
                  <a:srgbClr val="FF0000"/>
                </a:solidFill>
              </a:rPr>
              <a:t>Historian</a:t>
            </a:r>
          </a:p>
          <a:p>
            <a:r>
              <a:rPr lang="en-IN" b="1" u="sng" dirty="0" smtClean="0">
                <a:solidFill>
                  <a:srgbClr val="FF0000"/>
                </a:solidFill>
              </a:rPr>
              <a:t>Political Scientist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Population Scientist</a:t>
            </a:r>
            <a:endParaRPr lang="en-IN" u="sng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 smtClean="0">
                <a:solidFill>
                  <a:srgbClr val="FF0000"/>
                </a:solidFill>
              </a:rPr>
              <a:t>Psychologist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Public Administration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Social Worker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Sociologist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Teacher</a:t>
            </a:r>
          </a:p>
          <a:p>
            <a:r>
              <a:rPr lang="en-IN" u="sng" dirty="0" smtClean="0">
                <a:solidFill>
                  <a:srgbClr val="FF0000"/>
                </a:solidFill>
              </a:rPr>
              <a:t>Linguist</a:t>
            </a:r>
          </a:p>
          <a:p>
            <a:pPr>
              <a:buNone/>
            </a:pPr>
            <a:endParaRPr lang="en-IN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Arial Black" pitchFamily="34" charset="0"/>
                <a:hlinkClick r:id="rId2"/>
              </a:rPr>
              <a:t>Advertising account manager</a:t>
            </a:r>
            <a:r>
              <a:rPr lang="en-US" dirty="0" smtClean="0">
                <a:latin typeface="Arial Black" pitchFamily="34" charset="0"/>
              </a:rPr>
              <a:t> </a:t>
            </a:r>
          </a:p>
          <a:p>
            <a:pPr lvl="0"/>
            <a:r>
              <a:rPr lang="en-US" dirty="0" smtClean="0">
                <a:latin typeface="Arial Black" pitchFamily="34" charset="0"/>
                <a:hlinkClick r:id="rId3"/>
              </a:rPr>
              <a:t>Advertising copywriter</a:t>
            </a:r>
            <a:r>
              <a:rPr lang="en-US" dirty="0" smtClean="0">
                <a:latin typeface="Arial Black" pitchFamily="34" charset="0"/>
              </a:rPr>
              <a:t> </a:t>
            </a:r>
          </a:p>
          <a:p>
            <a:pPr lvl="0"/>
            <a:r>
              <a:rPr lang="en-US" dirty="0" smtClean="0">
                <a:latin typeface="Arial Black" pitchFamily="34" charset="0"/>
                <a:hlinkClick r:id="rId4"/>
              </a:rPr>
              <a:t>Arts agent/promoter</a:t>
            </a:r>
            <a:r>
              <a:rPr lang="en-US" dirty="0" smtClean="0">
                <a:latin typeface="Arial Black" pitchFamily="34" charset="0"/>
              </a:rPr>
              <a:t> </a:t>
            </a:r>
          </a:p>
          <a:p>
            <a:pPr lvl="0"/>
            <a:r>
              <a:rPr lang="en-US" dirty="0" smtClean="0">
                <a:latin typeface="Arial Black" pitchFamily="34" charset="0"/>
                <a:hlinkClick r:id="rId5"/>
              </a:rPr>
              <a:t>Broadcaster</a:t>
            </a:r>
            <a:r>
              <a:rPr lang="en-US" dirty="0" smtClean="0">
                <a:latin typeface="Arial Black" pitchFamily="34" charset="0"/>
              </a:rPr>
              <a:t> </a:t>
            </a:r>
          </a:p>
          <a:p>
            <a:pPr lvl="0"/>
            <a:r>
              <a:rPr lang="en-US" dirty="0" smtClean="0">
                <a:latin typeface="Arial Black" pitchFamily="34" charset="0"/>
                <a:hlinkClick r:id="rId6"/>
              </a:rPr>
              <a:t>Conference/event </a:t>
            </a:r>
            <a:r>
              <a:rPr lang="en-US" dirty="0" err="1" smtClean="0">
                <a:latin typeface="Arial Black" pitchFamily="34" charset="0"/>
                <a:hlinkClick r:id="rId6"/>
              </a:rPr>
              <a:t>organiser</a:t>
            </a:r>
            <a:r>
              <a:rPr lang="en-US" dirty="0" smtClean="0">
                <a:latin typeface="Arial Black" pitchFamily="34" charset="0"/>
              </a:rPr>
              <a:t> </a:t>
            </a:r>
          </a:p>
          <a:p>
            <a:pPr lvl="0"/>
            <a:r>
              <a:rPr lang="en-US" dirty="0" smtClean="0">
                <a:latin typeface="Arial Black" pitchFamily="34" charset="0"/>
                <a:hlinkClick r:id="rId7"/>
              </a:rPr>
              <a:t>Exhibition </a:t>
            </a:r>
            <a:r>
              <a:rPr lang="en-US" dirty="0" err="1" smtClean="0">
                <a:latin typeface="Arial Black" pitchFamily="34" charset="0"/>
                <a:hlinkClick r:id="rId7"/>
              </a:rPr>
              <a:t>organiser</a:t>
            </a:r>
            <a:r>
              <a:rPr lang="en-US" dirty="0" smtClean="0">
                <a:latin typeface="Arial Black" pitchFamily="34" charset="0"/>
                <a:hlinkClick r:id="rId7"/>
              </a:rPr>
              <a:t>/event manager</a:t>
            </a:r>
            <a:r>
              <a:rPr lang="en-US" dirty="0" smtClean="0">
                <a:latin typeface="Arial Black" pitchFamily="34" charset="0"/>
              </a:rPr>
              <a:t> </a:t>
            </a:r>
          </a:p>
          <a:p>
            <a:pPr lvl="0"/>
            <a:r>
              <a:rPr lang="en-US" dirty="0" smtClean="0">
                <a:hlinkClick r:id="rId8"/>
              </a:rPr>
              <a:t>Film/TV producer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9"/>
              </a:rPr>
              <a:t>Graphic designer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hlinkClick r:id="rId2"/>
              </a:rPr>
              <a:t>Journalist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3"/>
              </a:rPr>
              <a:t>Literary agent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4"/>
              </a:rPr>
              <a:t>Market researcher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5"/>
              </a:rPr>
              <a:t>Marketing executive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6"/>
              </a:rPr>
              <a:t>Media buyer/planner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7"/>
              </a:rPr>
              <a:t>Picture researcher/editor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8"/>
              </a:rPr>
              <a:t>Political lobbyist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9"/>
              </a:rPr>
              <a:t>Presenter, radio and television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10"/>
              </a:rPr>
              <a:t>Press officer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hlinkClick r:id="rId2"/>
              </a:rPr>
              <a:t>Print production manager/assistant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3"/>
              </a:rPr>
              <a:t>Public relations officer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4"/>
              </a:rPr>
              <a:t>Publishing copy-editor/proofreader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5"/>
              </a:rPr>
              <a:t>Radio production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6"/>
              </a:rPr>
              <a:t>Retail buyer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7"/>
              </a:rPr>
              <a:t>Retail merchandiser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8"/>
              </a:rPr>
              <a:t>Tourism officer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>
                <a:hlinkClick r:id="rId9"/>
              </a:rPr>
              <a:t>Writer, radio/TV/film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 smtClean="0">
                <a:solidFill>
                  <a:srgbClr val="FF0000"/>
                </a:solidFill>
                <a:hlinkClick r:id="rId2"/>
              </a:rPr>
              <a:t>Company Secretary </a:t>
            </a:r>
            <a:endParaRPr lang="en-IN" u="sng" dirty="0" smtClean="0">
              <a:solidFill>
                <a:srgbClr val="FF0000"/>
              </a:solidFill>
            </a:endParaRPr>
          </a:p>
          <a:p>
            <a:r>
              <a:rPr lang="en-IN" u="sng" dirty="0" smtClean="0">
                <a:solidFill>
                  <a:srgbClr val="FF0000"/>
                </a:solidFill>
                <a:hlinkClick r:id="rId2"/>
              </a:rPr>
              <a:t>Legal </a:t>
            </a:r>
            <a:r>
              <a:rPr lang="en-IN" u="sng" dirty="0" smtClean="0">
                <a:solidFill>
                  <a:srgbClr val="FF0000"/>
                </a:solidFill>
                <a:hlinkClick r:id="rId2"/>
              </a:rPr>
              <a:t>Writer</a:t>
            </a:r>
            <a:endParaRPr lang="en-IN" u="sng" dirty="0" smtClean="0">
              <a:solidFill>
                <a:srgbClr val="FF0000"/>
              </a:solidFill>
            </a:endParaRPr>
          </a:p>
          <a:p>
            <a:r>
              <a:rPr lang="en-IN" u="sng" dirty="0" smtClean="0">
                <a:solidFill>
                  <a:srgbClr val="FF0000"/>
                </a:solidFill>
              </a:rPr>
              <a:t>Civil </a:t>
            </a:r>
            <a:r>
              <a:rPr lang="en-IN" u="sng" dirty="0" smtClean="0">
                <a:solidFill>
                  <a:srgbClr val="FF0000"/>
                </a:solidFill>
              </a:rPr>
              <a:t>Lawyer</a:t>
            </a:r>
          </a:p>
          <a:p>
            <a:r>
              <a:rPr lang="en-IN" u="sng" dirty="0" smtClean="0">
                <a:solidFill>
                  <a:srgbClr val="FF0000"/>
                </a:solidFill>
                <a:hlinkClick r:id="rId2"/>
              </a:rPr>
              <a:t>Corporate </a:t>
            </a:r>
            <a:r>
              <a:rPr lang="en-IN" u="sng" dirty="0" smtClean="0">
                <a:solidFill>
                  <a:srgbClr val="FF0000"/>
                </a:solidFill>
                <a:hlinkClick r:id="rId2"/>
              </a:rPr>
              <a:t>Lawyer</a:t>
            </a:r>
            <a:endParaRPr lang="en-IN" u="sng" dirty="0" smtClean="0">
              <a:solidFill>
                <a:srgbClr val="FF0000"/>
              </a:solidFill>
            </a:endParaRPr>
          </a:p>
          <a:p>
            <a:r>
              <a:rPr lang="en-IN" u="sng" dirty="0" smtClean="0">
                <a:solidFill>
                  <a:srgbClr val="FF0000"/>
                </a:solidFill>
                <a:hlinkClick r:id="rId2"/>
              </a:rPr>
              <a:t>Property </a:t>
            </a:r>
            <a:r>
              <a:rPr lang="en-IN" u="sng" dirty="0" smtClean="0">
                <a:solidFill>
                  <a:srgbClr val="FF0000"/>
                </a:solidFill>
                <a:hlinkClick r:id="rId2"/>
              </a:rPr>
              <a:t>Lawyer</a:t>
            </a:r>
            <a:endParaRPr lang="en-IN" u="sng" dirty="0" smtClean="0">
              <a:solidFill>
                <a:srgbClr val="FF0000"/>
              </a:solidFill>
            </a:endParaRPr>
          </a:p>
          <a:p>
            <a:r>
              <a:rPr lang="en-IN" u="sng" dirty="0" smtClean="0">
                <a:solidFill>
                  <a:srgbClr val="FF0000"/>
                </a:solidFill>
                <a:hlinkClick r:id="rId2"/>
              </a:rPr>
              <a:t>Securities </a:t>
            </a:r>
            <a:r>
              <a:rPr lang="en-IN" u="sng" dirty="0" smtClean="0">
                <a:solidFill>
                  <a:srgbClr val="FF0000"/>
                </a:solidFill>
                <a:hlinkClick r:id="rId2"/>
              </a:rPr>
              <a:t>Lawyer</a:t>
            </a:r>
            <a:endParaRPr lang="en-IN" u="sng" dirty="0" smtClean="0">
              <a:solidFill>
                <a:srgbClr val="FF0000"/>
              </a:solidFill>
            </a:endParaRPr>
          </a:p>
          <a:p>
            <a:r>
              <a:rPr lang="en-IN" u="sng" dirty="0" smtClean="0">
                <a:solidFill>
                  <a:srgbClr val="FF0000"/>
                </a:solidFill>
                <a:hlinkClick r:id="rId2"/>
              </a:rPr>
              <a:t>International </a:t>
            </a:r>
            <a:r>
              <a:rPr lang="en-IN" u="sng" dirty="0" smtClean="0">
                <a:solidFill>
                  <a:srgbClr val="FF0000"/>
                </a:solidFill>
                <a:hlinkClick r:id="rId2"/>
              </a:rPr>
              <a:t>Lawyer</a:t>
            </a:r>
            <a:endParaRPr lang="en-IN" u="sng" dirty="0" smtClean="0">
              <a:solidFill>
                <a:srgbClr val="FF0000"/>
              </a:solidFill>
            </a:endParaRPr>
          </a:p>
          <a:p>
            <a:r>
              <a:rPr lang="en-IN" u="sng" dirty="0" smtClean="0">
                <a:solidFill>
                  <a:srgbClr val="FF0000"/>
                </a:solidFill>
                <a:hlinkClick r:id="rId2"/>
              </a:rPr>
              <a:t>Intellectual Property/Copy right/Patent Lawyer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JOBS FOR ARTS GRADUATES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223</TotalTime>
  <Words>289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CAREER OPORTUNITIES IN HUMANITIES</vt:lpstr>
      <vt:lpstr>JOBS FOR ARTS GRADUATES</vt:lpstr>
      <vt:lpstr>JOBS FOR ARTS GRADUATES</vt:lpstr>
      <vt:lpstr>JOBS FOR ARTS GRADUATES</vt:lpstr>
      <vt:lpstr>JOBS FOR ARTS GRADUATES</vt:lpstr>
      <vt:lpstr>JOBS FOR ARTS GRADUATES</vt:lpstr>
      <vt:lpstr>JOBS FOR ARTS GRADUATES</vt:lpstr>
      <vt:lpstr>JOBS FOR ARTS GRADUATES</vt:lpstr>
      <vt:lpstr>JOBS FOR ARTS GRADUATES</vt:lpstr>
      <vt:lpstr>JOBS FOR ARTS GRADUATES</vt:lpstr>
      <vt:lpstr>JOBS FOR ARTS GRADUATES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OPORTUNITIES IN HUMANITIES</dc:title>
  <dc:creator>Devajit Bhuyan</dc:creator>
  <cp:lastModifiedBy>TOSHIBA</cp:lastModifiedBy>
  <cp:revision>35</cp:revision>
  <dcterms:created xsi:type="dcterms:W3CDTF">2006-08-16T00:00:00Z</dcterms:created>
  <dcterms:modified xsi:type="dcterms:W3CDTF">2015-08-21T15:25:11Z</dcterms:modified>
</cp:coreProperties>
</file>