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9/14/2013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9/14/2013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llegegrad.com/careers/proft34.shtml" TargetMode="External"/><Relationship Id="rId3" Type="http://schemas.openxmlformats.org/officeDocument/2006/relationships/hyperlink" Target="http://www.collegegrad.com/careers/proft66.shtml" TargetMode="External"/><Relationship Id="rId7" Type="http://schemas.openxmlformats.org/officeDocument/2006/relationships/hyperlink" Target="http://www.collegegrad.com/careers/manag29.shtml" TargetMode="External"/><Relationship Id="rId2" Type="http://schemas.openxmlformats.org/officeDocument/2006/relationships/hyperlink" Target="http://www.collegegrad.com/careers/proft06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proft25.shtml" TargetMode="External"/><Relationship Id="rId5" Type="http://schemas.openxmlformats.org/officeDocument/2006/relationships/hyperlink" Target="http://www.collegegrad.com/careers/proft74.shtml" TargetMode="External"/><Relationship Id="rId4" Type="http://schemas.openxmlformats.org/officeDocument/2006/relationships/hyperlink" Target="http://www.collegegrad.com/careers/servi15.shtml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llegegrad.com/careers/manag24.shtml" TargetMode="External"/><Relationship Id="rId3" Type="http://schemas.openxmlformats.org/officeDocument/2006/relationships/hyperlink" Target="http://www.collegegrad.com/careers/clinical-psychologists.shtml" TargetMode="External"/><Relationship Id="rId7" Type="http://schemas.openxmlformats.org/officeDocument/2006/relationships/hyperlink" Target="http://www.collegegrad.com/careers/admin01.shtml" TargetMode="External"/><Relationship Id="rId2" Type="http://schemas.openxmlformats.org/officeDocument/2006/relationships/hyperlink" Target="http://www.collegegrad.com/careers/proft90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proft108.shtml" TargetMode="External"/><Relationship Id="rId5" Type="http://schemas.openxmlformats.org/officeDocument/2006/relationships/hyperlink" Target="http://www.collegegrad.com/careers/insta11.shtml" TargetMode="External"/><Relationship Id="rId4" Type="http://schemas.openxmlformats.org/officeDocument/2006/relationships/hyperlink" Target="http://www.collegegrad.com/careers/proft24.shtml" TargetMode="External"/><Relationship Id="rId9" Type="http://schemas.openxmlformats.org/officeDocument/2006/relationships/hyperlink" Target="http://www.collegegrad.com/careers/produ03.shtml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llegegrad.com/careers/proft44.shtml" TargetMode="External"/><Relationship Id="rId3" Type="http://schemas.openxmlformats.org/officeDocument/2006/relationships/hyperlink" Target="http://www.collegegrad.com/careers/manag30.shtml" TargetMode="External"/><Relationship Id="rId7" Type="http://schemas.openxmlformats.org/officeDocument/2006/relationships/hyperlink" Target="http://www.collegegrad.com/careers/proft49.shtml" TargetMode="External"/><Relationship Id="rId2" Type="http://schemas.openxmlformats.org/officeDocument/2006/relationships/hyperlink" Target="http://www.collegegrad.com/careers/proft06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insta01.shtml" TargetMode="External"/><Relationship Id="rId5" Type="http://schemas.openxmlformats.org/officeDocument/2006/relationships/hyperlink" Target="http://www.collegegrad.com/careers/proft43.shtml" TargetMode="External"/><Relationship Id="rId4" Type="http://schemas.openxmlformats.org/officeDocument/2006/relationships/hyperlink" Target="http://www.collegegrad.com/careers/admin02.shtml" TargetMode="External"/><Relationship Id="rId9" Type="http://schemas.openxmlformats.org/officeDocument/2006/relationships/hyperlink" Target="http://www.collegegrad.com/careers/proft45.shtml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llegegrad.com/careers/servi20.shtml" TargetMode="External"/><Relationship Id="rId3" Type="http://schemas.openxmlformats.org/officeDocument/2006/relationships/hyperlink" Target="http://www.collegegrad.com/careers/proft64.shtml" TargetMode="External"/><Relationship Id="rId7" Type="http://schemas.openxmlformats.org/officeDocument/2006/relationships/hyperlink" Target="http://www.collegegrad.com/careers/manag06.shtml" TargetMode="External"/><Relationship Id="rId2" Type="http://schemas.openxmlformats.org/officeDocument/2006/relationships/hyperlink" Target="http://www.collegegrad.com/careers/proft49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const08.shtml" TargetMode="External"/><Relationship Id="rId5" Type="http://schemas.openxmlformats.org/officeDocument/2006/relationships/hyperlink" Target="http://www.collegegrad.com/careers/const07.shtml" TargetMode="External"/><Relationship Id="rId4" Type="http://schemas.openxmlformats.org/officeDocument/2006/relationships/hyperlink" Target="http://www.collegegrad.com/careers/manag05.shtml" TargetMode="External"/><Relationship Id="rId9" Type="http://schemas.openxmlformats.org/officeDocument/2006/relationships/hyperlink" Target="http://www.collegegrad.com/careers/proft39.shtml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llegegrad.com/careers/proft58.shtml" TargetMode="External"/><Relationship Id="rId3" Type="http://schemas.openxmlformats.org/officeDocument/2006/relationships/hyperlink" Target="http://www.collegegrad.com/careers/servi14.shtml" TargetMode="External"/><Relationship Id="rId7" Type="http://schemas.openxmlformats.org/officeDocument/2006/relationships/hyperlink" Target="http://www.collegegrad.com/careers/admin27.shtml" TargetMode="External"/><Relationship Id="rId2" Type="http://schemas.openxmlformats.org/officeDocument/2006/relationships/hyperlink" Target="http://www.collegegrad.com/careers/proft29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marke02.shtml" TargetMode="External"/><Relationship Id="rId11" Type="http://schemas.openxmlformats.org/officeDocument/2006/relationships/hyperlink" Target="http://www.collegegrad.com/careers/admin16.shtml" TargetMode="External"/><Relationship Id="rId5" Type="http://schemas.openxmlformats.org/officeDocument/2006/relationships/hyperlink" Target="http://www.collegegrad.com/careers/proft38.shtml" TargetMode="External"/><Relationship Id="rId10" Type="http://schemas.openxmlformats.org/officeDocument/2006/relationships/hyperlink" Target="http://www.collegegrad.com/careers/proft50.shtml" TargetMode="External"/><Relationship Id="rId4" Type="http://schemas.openxmlformats.org/officeDocument/2006/relationships/hyperlink" Target="http://www.collegegrad.com/careers/manag07.shtml" TargetMode="External"/><Relationship Id="rId9" Type="http://schemas.openxmlformats.org/officeDocument/2006/relationships/hyperlink" Target="http://www.collegegrad.com/careers/admin15.shtml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llegegrad.com/careers/produ16.shtml" TargetMode="External"/><Relationship Id="rId3" Type="http://schemas.openxmlformats.org/officeDocument/2006/relationships/hyperlink" Target="http://www.collegegrad.com/careers/admin03.shtml" TargetMode="External"/><Relationship Id="rId7" Type="http://schemas.openxmlformats.org/officeDocument/2006/relationships/hyperlink" Target="http://www.collegegrad.com/careers/proft91.shtml" TargetMode="External"/><Relationship Id="rId2" Type="http://schemas.openxmlformats.org/officeDocument/2006/relationships/hyperlink" Target="http://www.collegegrad.com/careers/proft25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servi06.shtml" TargetMode="External"/><Relationship Id="rId5" Type="http://schemas.openxmlformats.org/officeDocument/2006/relationships/hyperlink" Target="http://www.collegegrad.com/careers/marke03.shtml" TargetMode="External"/><Relationship Id="rId4" Type="http://schemas.openxmlformats.org/officeDocument/2006/relationships/hyperlink" Target="http://www.collegegrad.com/careers/proft49.shtml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llegegrad.com/careers/admin28.shtml" TargetMode="External"/><Relationship Id="rId3" Type="http://schemas.openxmlformats.org/officeDocument/2006/relationships/hyperlink" Target="http://www.collegegrad.com/careers/admin04.shtml" TargetMode="External"/><Relationship Id="rId7" Type="http://schemas.openxmlformats.org/officeDocument/2006/relationships/hyperlink" Target="http://www.collegegrad.com/careers/proft23.shtml" TargetMode="External"/><Relationship Id="rId2" Type="http://schemas.openxmlformats.org/officeDocument/2006/relationships/hyperlink" Target="http://www.collegegrad.com/careers/proft75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proft76.shtml" TargetMode="External"/><Relationship Id="rId5" Type="http://schemas.openxmlformats.org/officeDocument/2006/relationships/hyperlink" Target="http://www.collegegrad.com/careers/insta08.shtml" TargetMode="External"/><Relationship Id="rId10" Type="http://schemas.openxmlformats.org/officeDocument/2006/relationships/hyperlink" Target="http://www.collegegrad.com/careers/const09.shtml" TargetMode="External"/><Relationship Id="rId4" Type="http://schemas.openxmlformats.org/officeDocument/2006/relationships/hyperlink" Target="http://www.collegegrad.com/careers/proft92.shtml" TargetMode="External"/><Relationship Id="rId9" Type="http://schemas.openxmlformats.org/officeDocument/2006/relationships/hyperlink" Target="http://www.collegegrad.com/careers/proft04.shtml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llegegrad.com/careers/const11.shtml" TargetMode="External"/><Relationship Id="rId3" Type="http://schemas.openxmlformats.org/officeDocument/2006/relationships/hyperlink" Target="http://www.collegegrad.com/careers/manag08.shtml" TargetMode="External"/><Relationship Id="rId7" Type="http://schemas.openxmlformats.org/officeDocument/2006/relationships/hyperlink" Target="http://www.collegegrad.com/careers/insta03.shtml" TargetMode="External"/><Relationship Id="rId2" Type="http://schemas.openxmlformats.org/officeDocument/2006/relationships/hyperlink" Target="http://www.collegegrad.com/careers/proft70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const10.shtml" TargetMode="External"/><Relationship Id="rId5" Type="http://schemas.openxmlformats.org/officeDocument/2006/relationships/hyperlink" Target="http://www.collegegrad.com/careers/insta02.shtml" TargetMode="External"/><Relationship Id="rId4" Type="http://schemas.openxmlformats.org/officeDocument/2006/relationships/hyperlink" Target="http://www.collegegrad.com/careers/proft06.shtml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llegegrad.com/careers/manag10.shtml" TargetMode="External"/><Relationship Id="rId2" Type="http://schemas.openxmlformats.org/officeDocument/2006/relationships/hyperlink" Target="http://www.collegegrad.com/careers/proft93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proft67.shtml" TargetMode="External"/><Relationship Id="rId5" Type="http://schemas.openxmlformats.org/officeDocument/2006/relationships/hyperlink" Target="http://www.collegegrad.com/careers/proft06.shtml" TargetMode="External"/><Relationship Id="rId4" Type="http://schemas.openxmlformats.org/officeDocument/2006/relationships/hyperlink" Target="http://www.collegegrad.com/careers/proft05.shtml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llegegrad.com/careers/manag12.shtml" TargetMode="External"/><Relationship Id="rId3" Type="http://schemas.openxmlformats.org/officeDocument/2006/relationships/hyperlink" Target="http://www.collegegrad.com/careers/manag11.shtml" TargetMode="External"/><Relationship Id="rId7" Type="http://schemas.openxmlformats.org/officeDocument/2006/relationships/hyperlink" Target="http://www.collegegrad.com/careers/manag31.shtml" TargetMode="External"/><Relationship Id="rId2" Type="http://schemas.openxmlformats.org/officeDocument/2006/relationships/hyperlink" Target="http://www.collegegrad.com/careers/produ01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film-and-video-editors.shtml" TargetMode="External"/><Relationship Id="rId5" Type="http://schemas.openxmlformats.org/officeDocument/2006/relationships/hyperlink" Target="http://www.collegegrad.com/careers/admin17.shtml" TargetMode="External"/><Relationship Id="rId4" Type="http://schemas.openxmlformats.org/officeDocument/2006/relationships/hyperlink" Target="http://www.collegegrad.com/careers/proft109.shtml" TargetMode="External"/><Relationship Id="rId9" Type="http://schemas.openxmlformats.org/officeDocument/2006/relationships/hyperlink" Target="http://www.collegegrad.com/careers/marke10.shtml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llegegrad.com/careers/manag02.shtml" TargetMode="External"/><Relationship Id="rId3" Type="http://schemas.openxmlformats.org/officeDocument/2006/relationships/hyperlink" Target="http://www.collegegrad.com/careers/manag01.shtml" TargetMode="External"/><Relationship Id="rId7" Type="http://schemas.openxmlformats.org/officeDocument/2006/relationships/hyperlink" Target="http://www.collegegrad.com/careers/admin37.shtml" TargetMode="External"/><Relationship Id="rId2" Type="http://schemas.openxmlformats.org/officeDocument/2006/relationships/hyperlink" Target="http://www.collegegrad.com/careers/admin06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proft42.shtml" TargetMode="External"/><Relationship Id="rId11" Type="http://schemas.openxmlformats.org/officeDocument/2006/relationships/hyperlink" Target="http://www.collegegrad.com/careers/proft07.shtml" TargetMode="External"/><Relationship Id="rId5" Type="http://schemas.openxmlformats.org/officeDocument/2006/relationships/hyperlink" Target="http://www.collegegrad.com/careers/proft23.shtml" TargetMode="External"/><Relationship Id="rId10" Type="http://schemas.openxmlformats.org/officeDocument/2006/relationships/hyperlink" Target="http://www.collegegrad.com/careers/manag03.shtml" TargetMode="External"/><Relationship Id="rId4" Type="http://schemas.openxmlformats.org/officeDocument/2006/relationships/hyperlink" Target="http://www.collegegrad.com/careers/admin08.shtml" TargetMode="External"/><Relationship Id="rId9" Type="http://schemas.openxmlformats.org/officeDocument/2006/relationships/hyperlink" Target="http://www.collegegrad.com/careers/admin34.shtml" TargetMode="Externa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llegegrad.com/careers/servi05.shtml" TargetMode="External"/><Relationship Id="rId3" Type="http://schemas.openxmlformats.org/officeDocument/2006/relationships/hyperlink" Target="http://www.collegegrad.com/careers/farmi02.shtml" TargetMode="External"/><Relationship Id="rId7" Type="http://schemas.openxmlformats.org/officeDocument/2006/relationships/hyperlink" Target="http://www.collegegrad.com/careers/proft110.shtml" TargetMode="External"/><Relationship Id="rId2" Type="http://schemas.openxmlformats.org/officeDocument/2006/relationships/hyperlink" Target="http://www.collegegrad.com/careers/servi21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trans06.shtml" TargetMode="External"/><Relationship Id="rId5" Type="http://schemas.openxmlformats.org/officeDocument/2006/relationships/hyperlink" Target="http://www.collegegrad.com/careers/servi16.shtml" TargetMode="External"/><Relationship Id="rId4" Type="http://schemas.openxmlformats.org/officeDocument/2006/relationships/hyperlink" Target="http://www.collegegrad.com/careers/servi26.shtml" TargetMode="External"/><Relationship Id="rId9" Type="http://schemas.openxmlformats.org/officeDocument/2006/relationships/hyperlink" Target="http://www.collegegrad.com/careers/produ02.shtml" TargetMode="Externa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llegegrad.com/careers/manag13.shtml" TargetMode="External"/><Relationship Id="rId3" Type="http://schemas.openxmlformats.org/officeDocument/2006/relationships/hyperlink" Target="http://www.collegegrad.com/careers/manag32.shtml" TargetMode="External"/><Relationship Id="rId7" Type="http://schemas.openxmlformats.org/officeDocument/2006/relationships/hyperlink" Target="http://www.collegegrad.com/careers/admin26.shtml" TargetMode="External"/><Relationship Id="rId2" Type="http://schemas.openxmlformats.org/officeDocument/2006/relationships/hyperlink" Target="http://www.collegegrad.com/careers/proft62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proft64.shtml" TargetMode="External"/><Relationship Id="rId5" Type="http://schemas.openxmlformats.org/officeDocument/2006/relationships/hyperlink" Target="http://www.collegegrad.com/careers/farmi03.shtml" TargetMode="External"/><Relationship Id="rId4" Type="http://schemas.openxmlformats.org/officeDocument/2006/relationships/hyperlink" Target="http://www.collegegrad.com/careers/forensic-science-technicians.shtml" TargetMode="External"/><Relationship Id="rId9" Type="http://schemas.openxmlformats.org/officeDocument/2006/relationships/hyperlink" Target="http://www.collegegrad.com/careers/produ14.shtml" TargetMode="Externa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llegegrad.com/careers/proft22.shtml" TargetMode="External"/><Relationship Id="rId3" Type="http://schemas.openxmlformats.org/officeDocument/2006/relationships/hyperlink" Target="http://www.collegegrad.com/careers/servi17.shtml" TargetMode="External"/><Relationship Id="rId7" Type="http://schemas.openxmlformats.org/officeDocument/2006/relationships/hyperlink" Target="http://www.collegegrad.com/careers/const12.shtml" TargetMode="External"/><Relationship Id="rId2" Type="http://schemas.openxmlformats.org/officeDocument/2006/relationships/hyperlink" Target="http://www.collegegrad.com/careers/admin09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proft112.shtml" TargetMode="External"/><Relationship Id="rId5" Type="http://schemas.openxmlformats.org/officeDocument/2006/relationships/hyperlink" Target="http://www.collegegrad.com/careers/proft06.shtml" TargetMode="External"/><Relationship Id="rId4" Type="http://schemas.openxmlformats.org/officeDocument/2006/relationships/hyperlink" Target="http://www.collegegrad.com/careers/servi24.shtml" TargetMode="External"/><Relationship Id="rId9" Type="http://schemas.openxmlformats.org/officeDocument/2006/relationships/hyperlink" Target="http://www.collegegrad.com/careers/servi02.shtml" TargetMode="Externa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llegegrad.com/careers/insta13.shtml" TargetMode="External"/><Relationship Id="rId3" Type="http://schemas.openxmlformats.org/officeDocument/2006/relationships/hyperlink" Target="http://www.collegegrad.com/careers/proft06.shtml" TargetMode="External"/><Relationship Id="rId7" Type="http://schemas.openxmlformats.org/officeDocument/2006/relationships/hyperlink" Target="http://www.collegegrad.com/careers/insta09.shtml" TargetMode="External"/><Relationship Id="rId2" Type="http://schemas.openxmlformats.org/officeDocument/2006/relationships/hyperlink" Target="http://www.collegegrad.com/careers/const13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insta12.shtml" TargetMode="External"/><Relationship Id="rId5" Type="http://schemas.openxmlformats.org/officeDocument/2006/relationships/hyperlink" Target="http://www.collegegrad.com/careers/manag34.shtml" TargetMode="External"/><Relationship Id="rId4" Type="http://schemas.openxmlformats.org/officeDocument/2006/relationships/hyperlink" Target="http://www.collegegrad.com/careers/proft95.shtml" TargetMode="Externa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llegegrad.com/careers/proft67.shtml" TargetMode="External"/><Relationship Id="rId3" Type="http://schemas.openxmlformats.org/officeDocument/2006/relationships/hyperlink" Target="http://www.collegegrad.com/careers/servi09.shtml" TargetMode="External"/><Relationship Id="rId7" Type="http://schemas.openxmlformats.org/officeDocument/2006/relationships/hyperlink" Target="http://www.collegegrad.com/careers/proft40.shtml" TargetMode="External"/><Relationship Id="rId2" Type="http://schemas.openxmlformats.org/officeDocument/2006/relationships/hyperlink" Target="http://www.collegegrad.com/careers/servi18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manag18.shtml" TargetMode="External"/><Relationship Id="rId5" Type="http://schemas.openxmlformats.org/officeDocument/2006/relationships/hyperlink" Target="http://www.collegegrad.com/careers/admin19.shtml" TargetMode="External"/><Relationship Id="rId4" Type="http://schemas.openxmlformats.org/officeDocument/2006/relationships/hyperlink" Target="http://www.collegegrad.com/careers/admin18.shtml" TargetMode="Externa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llegegrad.com/careers/produ17.shtml" TargetMode="External"/><Relationship Id="rId3" Type="http://schemas.openxmlformats.org/officeDocument/2006/relationships/hyperlink" Target="http://www.collegegrad.com/careers/insta14.shtml" TargetMode="External"/><Relationship Id="rId7" Type="http://schemas.openxmlformats.org/officeDocument/2006/relationships/hyperlink" Target="http://www.collegegrad.com/careers/manag30.shtml" TargetMode="External"/><Relationship Id="rId2" Type="http://schemas.openxmlformats.org/officeDocument/2006/relationships/hyperlink" Target="http://www.collegegrad.com/careers/proft06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admin03.shtml" TargetMode="External"/><Relationship Id="rId5" Type="http://schemas.openxmlformats.org/officeDocument/2006/relationships/hyperlink" Target="http://www.collegegrad.com/careers/admin13.shtml" TargetMode="External"/><Relationship Id="rId4" Type="http://schemas.openxmlformats.org/officeDocument/2006/relationships/hyperlink" Target="http://www.collegegrad.com/careers/manag19.shtml" TargetMode="External"/><Relationship Id="rId9" Type="http://schemas.openxmlformats.org/officeDocument/2006/relationships/hyperlink" Target="http://www.collegegrad.com/careers/proft51.shtml" TargetMode="Externa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llegegrad.com/careers/servi23.shtml" TargetMode="External"/><Relationship Id="rId3" Type="http://schemas.openxmlformats.org/officeDocument/2006/relationships/hyperlink" Target="http://www.collegegrad.com/careers/marke04.shtml" TargetMode="External"/><Relationship Id="rId7" Type="http://schemas.openxmlformats.org/officeDocument/2006/relationships/hyperlink" Target="http://www.collegegrad.com/careers/admin20.shtml" TargetMode="External"/><Relationship Id="rId2" Type="http://schemas.openxmlformats.org/officeDocument/2006/relationships/hyperlink" Target="http://www.collegegrad.com/careers/const14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proft105.shtml" TargetMode="External"/><Relationship Id="rId5" Type="http://schemas.openxmlformats.org/officeDocument/2006/relationships/hyperlink" Target="http://www.collegegrad.com/careers/proft111.shtml" TargetMode="External"/><Relationship Id="rId4" Type="http://schemas.openxmlformats.org/officeDocument/2006/relationships/hyperlink" Target="http://www.collegegrad.com/careers/manag21.shtml" TargetMode="Externa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llegegrad.com/careers/proft113.shtml" TargetMode="External"/><Relationship Id="rId3" Type="http://schemas.openxmlformats.org/officeDocument/2006/relationships/hyperlink" Target="http://www.collegegrad.com/careers/proft59.shtml" TargetMode="External"/><Relationship Id="rId7" Type="http://schemas.openxmlformats.org/officeDocument/2006/relationships/hyperlink" Target="http://www.collegegrad.com/careers/proft61.shtml" TargetMode="External"/><Relationship Id="rId2" Type="http://schemas.openxmlformats.org/officeDocument/2006/relationships/hyperlink" Target="http://www.collegegrad.com/careers/produ18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proft60.shtml" TargetMode="External"/><Relationship Id="rId5" Type="http://schemas.openxmlformats.org/officeDocument/2006/relationships/hyperlink" Target="http://www.collegegrad.com/careers/proft02.shtml" TargetMode="External"/><Relationship Id="rId4" Type="http://schemas.openxmlformats.org/officeDocument/2006/relationships/hyperlink" Target="http://www.collegegrad.com/careers/manag18.shtml" TargetMode="Externa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llegegrad.com/careers/manag33.shtml" TargetMode="External"/><Relationship Id="rId3" Type="http://schemas.openxmlformats.org/officeDocument/2006/relationships/hyperlink" Target="http://www.collegegrad.com/careers/proft52.shtml" TargetMode="External"/><Relationship Id="rId7" Type="http://schemas.openxmlformats.org/officeDocument/2006/relationships/hyperlink" Target="http://www.collegegrad.com/careers/locksmiths.shtml" TargetMode="External"/><Relationship Id="rId2" Type="http://schemas.openxmlformats.org/officeDocument/2006/relationships/hyperlink" Target="http://www.collegegrad.com/careers/admin21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manag22.shtml" TargetMode="External"/><Relationship Id="rId5" Type="http://schemas.openxmlformats.org/officeDocument/2006/relationships/hyperlink" Target="http://www.collegegrad.com/careers/insta15.shtml" TargetMode="External"/><Relationship Id="rId4" Type="http://schemas.openxmlformats.org/officeDocument/2006/relationships/hyperlink" Target="http://www.collegegrad.com/careers/proft94.shtml" TargetMode="Externa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llegegrad.com/careers/marine-mechanics.shtml" TargetMode="External"/><Relationship Id="rId3" Type="http://schemas.openxmlformats.org/officeDocument/2006/relationships/hyperlink" Target="http://www.collegegrad.com/careers/produ05.shtml" TargetMode="External"/><Relationship Id="rId7" Type="http://schemas.openxmlformats.org/officeDocument/2006/relationships/hyperlink" Target="http://www.collegegrad.com/careers/proft06.shtml" TargetMode="External"/><Relationship Id="rId2" Type="http://schemas.openxmlformats.org/officeDocument/2006/relationships/hyperlink" Target="http://www.collegegrad.com/careers/admin07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manag23.shtml" TargetMode="External"/><Relationship Id="rId5" Type="http://schemas.openxmlformats.org/officeDocument/2006/relationships/hyperlink" Target="http://www.collegegrad.com/careers/insta17.shtml" TargetMode="External"/><Relationship Id="rId4" Type="http://schemas.openxmlformats.org/officeDocument/2006/relationships/hyperlink" Target="http://www.collegegrad.com/careers/produ04.shtml" TargetMode="External"/><Relationship Id="rId9" Type="http://schemas.openxmlformats.org/officeDocument/2006/relationships/hyperlink" Target="http://www.collegegrad.com/careers/proft104.shtml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llegegrad.com/careers/servi13.shtml" TargetMode="External"/><Relationship Id="rId3" Type="http://schemas.openxmlformats.org/officeDocument/2006/relationships/hyperlink" Target="http://www.collegegrad.com/careers/proft62.shtml" TargetMode="External"/><Relationship Id="rId7" Type="http://schemas.openxmlformats.org/officeDocument/2006/relationships/hyperlink" Target="http://www.collegegrad.com/careers/trans01.shtml" TargetMode="External"/><Relationship Id="rId2" Type="http://schemas.openxmlformats.org/officeDocument/2006/relationships/hyperlink" Target="http://www.collegegrad.com/careers/proft06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insta05.shtml" TargetMode="External"/><Relationship Id="rId5" Type="http://schemas.openxmlformats.org/officeDocument/2006/relationships/hyperlink" Target="http://www.collegegrad.com/careers/trans02.shtml" TargetMode="External"/><Relationship Id="rId10" Type="http://schemas.openxmlformats.org/officeDocument/2006/relationships/hyperlink" Target="http://www.collegegrad.com/careers/produ14.shtml" TargetMode="External"/><Relationship Id="rId4" Type="http://schemas.openxmlformats.org/officeDocument/2006/relationships/hyperlink" Target="http://www.collegegrad.com/careers/farmi01.shtml" TargetMode="External"/><Relationship Id="rId9" Type="http://schemas.openxmlformats.org/officeDocument/2006/relationships/hyperlink" Target="http://www.collegegrad.com/careers/proft27.shtml" TargetMode="Externa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llegegrad.com/careers/proft46.shtml" TargetMode="External"/><Relationship Id="rId3" Type="http://schemas.openxmlformats.org/officeDocument/2006/relationships/hyperlink" Target="http://www.collegegrad.com/careers/marriage-family-therapist.html" TargetMode="External"/><Relationship Id="rId7" Type="http://schemas.openxmlformats.org/officeDocument/2006/relationships/hyperlink" Target="http://www.collegegrad.com/careers/proft66.shtml" TargetMode="External"/><Relationship Id="rId2" Type="http://schemas.openxmlformats.org/officeDocument/2006/relationships/hyperlink" Target="http://www.collegegrad.com/careers/manag03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proft06.shtml" TargetMode="External"/><Relationship Id="rId5" Type="http://schemas.openxmlformats.org/officeDocument/2006/relationships/hyperlink" Target="http://www.collegegrad.com/careers/trans03.shtml" TargetMode="External"/><Relationship Id="rId4" Type="http://schemas.openxmlformats.org/officeDocument/2006/relationships/hyperlink" Target="http://www.collegegrad.com/careers/servi25.shtml" TargetMode="External"/><Relationship Id="rId9" Type="http://schemas.openxmlformats.org/officeDocument/2006/relationships/hyperlink" Target="http://www.collegegrad.com/careers/servi07.shtml" TargetMode="Externa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llegegrad.com/careers/manag36.shtml" TargetMode="External"/><Relationship Id="rId3" Type="http://schemas.openxmlformats.org/officeDocument/2006/relationships/hyperlink" Target="http://www.collegegrad.com/careers/produ16.shtml" TargetMode="External"/><Relationship Id="rId7" Type="http://schemas.openxmlformats.org/officeDocument/2006/relationships/hyperlink" Target="http://www.collegegrad.com/careers/servi08.shtml" TargetMode="External"/><Relationship Id="rId2" Type="http://schemas.openxmlformats.org/officeDocument/2006/relationships/hyperlink" Target="http://www.collegegrad.com/careers/medical-billing-coding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manag34.shtml" TargetMode="External"/><Relationship Id="rId5" Type="http://schemas.openxmlformats.org/officeDocument/2006/relationships/hyperlink" Target="http://www.collegegrad.com/careers/proft103.shtml" TargetMode="External"/><Relationship Id="rId4" Type="http://schemas.openxmlformats.org/officeDocument/2006/relationships/hyperlink" Target="http://www.collegegrad.com/careers/proft95.shtml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llegegrad.com/careers/admin27.shtml" TargetMode="External"/><Relationship Id="rId2" Type="http://schemas.openxmlformats.org/officeDocument/2006/relationships/hyperlink" Target="http://www.collegegrad.com/careers/social-worker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proft06.shtml" TargetMode="External"/><Relationship Id="rId5" Type="http://schemas.openxmlformats.org/officeDocument/2006/relationships/hyperlink" Target="http://www.collegegrad.com/careers/insta18.shtml" TargetMode="External"/><Relationship Id="rId4" Type="http://schemas.openxmlformats.org/officeDocument/2006/relationships/hyperlink" Target="http://www.collegegrad.com/careers/admin29.shtml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llegegrad.com/careers/marke03.shtml" TargetMode="External"/><Relationship Id="rId7" Type="http://schemas.openxmlformats.org/officeDocument/2006/relationships/hyperlink" Target="http://www.collegegrad.com/careers/proft26.shtml" TargetMode="External"/><Relationship Id="rId2" Type="http://schemas.openxmlformats.org/officeDocument/2006/relationships/hyperlink" Target="http://www.collegegrad.com/careers/insta09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proft50.shtml" TargetMode="External"/><Relationship Id="rId5" Type="http://schemas.openxmlformats.org/officeDocument/2006/relationships/hyperlink" Target="http://www.collegegrad.com/careers/motorcycle-mechanic.shtml" TargetMode="External"/><Relationship Id="rId4" Type="http://schemas.openxmlformats.org/officeDocument/2006/relationships/hyperlink" Target="http://www.collegegrad.com/careers/manag13.shtml" TargetMode="Externa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llegegrad.com/careers/proft85.shtml" TargetMode="External"/><Relationship Id="rId3" Type="http://schemas.openxmlformats.org/officeDocument/2006/relationships/hyperlink" Target="http://www.collegegrad.com/careers/manag10.shtml" TargetMode="External"/><Relationship Id="rId7" Type="http://schemas.openxmlformats.org/officeDocument/2006/relationships/hyperlink" Target="http://www.collegegrad.com/careers/proft96.shtml" TargetMode="External"/><Relationship Id="rId2" Type="http://schemas.openxmlformats.org/officeDocument/2006/relationships/hyperlink" Target="http://www.collegegrad.com/careers/nail-technicians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proft06.shtml" TargetMode="External"/><Relationship Id="rId5" Type="http://schemas.openxmlformats.org/officeDocument/2006/relationships/hyperlink" Target="http://www.collegegrad.com/careers/proft29.shtml" TargetMode="External"/><Relationship Id="rId10" Type="http://schemas.openxmlformats.org/officeDocument/2006/relationships/hyperlink" Target="http://www.collegegrad.com/careers/proft76.shtml" TargetMode="External"/><Relationship Id="rId4" Type="http://schemas.openxmlformats.org/officeDocument/2006/relationships/hyperlink" Target="http://www.collegegrad.com/careers/network-communications-analyst.shtml" TargetMode="External"/><Relationship Id="rId9" Type="http://schemas.openxmlformats.org/officeDocument/2006/relationships/hyperlink" Target="http://www.collegegrad.com/careers/servi09.shtml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llegegrad.com/careers/servi10.shtml" TargetMode="External"/><Relationship Id="rId2" Type="http://schemas.openxmlformats.org/officeDocument/2006/relationships/hyperlink" Target="http://www.collegegrad.com/careers/proft97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insta01.shtml" TargetMode="External"/><Relationship Id="rId5" Type="http://schemas.openxmlformats.org/officeDocument/2006/relationships/hyperlink" Target="http://www.collegegrad.com/careers/admin35.shtml" TargetMode="External"/><Relationship Id="rId4" Type="http://schemas.openxmlformats.org/officeDocument/2006/relationships/hyperlink" Target="http://www.collegegrad.com/careers/proft77.shtml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llegegrad.com/careers/proft47.shtml" TargetMode="External"/><Relationship Id="rId7" Type="http://schemas.openxmlformats.org/officeDocument/2006/relationships/hyperlink" Target="http://www.collegegrad.com/careers/admin22.shtml" TargetMode="External"/><Relationship Id="rId2" Type="http://schemas.openxmlformats.org/officeDocument/2006/relationships/hyperlink" Target="http://www.collegegrad.com/careers/admin34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proft78.shtml" TargetMode="External"/><Relationship Id="rId5" Type="http://schemas.openxmlformats.org/officeDocument/2006/relationships/hyperlink" Target="http://www.collegegrad.com/careers/proft98.shtml" TargetMode="External"/><Relationship Id="rId4" Type="http://schemas.openxmlformats.org/officeDocument/2006/relationships/hyperlink" Target="http://www.collegegrad.com/careers/produ16.shtml" TargetMode="Externa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llegegrad.com/careers/servi14.shtml" TargetMode="External"/><Relationship Id="rId3" Type="http://schemas.openxmlformats.org/officeDocument/2006/relationships/hyperlink" Target="http://www.collegegrad.com/careers/produ20.shtml" TargetMode="External"/><Relationship Id="rId7" Type="http://schemas.openxmlformats.org/officeDocument/2006/relationships/hyperlink" Target="http://www.collegegrad.com/careers/servi18.shtml" TargetMode="External"/><Relationship Id="rId2" Type="http://schemas.openxmlformats.org/officeDocument/2006/relationships/hyperlink" Target="http://www.collegegrad.com/careers/const15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admin10.shtml" TargetMode="External"/><Relationship Id="rId5" Type="http://schemas.openxmlformats.org/officeDocument/2006/relationships/hyperlink" Target="http://www.collegegrad.com/careers/proft93.shtml" TargetMode="External"/><Relationship Id="rId4" Type="http://schemas.openxmlformats.org/officeDocument/2006/relationships/hyperlink" Target="http://www.collegegrad.com/careers/proft61.shtml" TargetMode="External"/><Relationship Id="rId9" Type="http://schemas.openxmlformats.org/officeDocument/2006/relationships/hyperlink" Target="http://www.collegegrad.com/careers/manag31.shtml" TargetMode="Externa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llegegrad.com/careers/proft30.shtml" TargetMode="External"/><Relationship Id="rId3" Type="http://schemas.openxmlformats.org/officeDocument/2006/relationships/hyperlink" Target="http://www.collegegrad.com/careers/proft06.shtml" TargetMode="External"/><Relationship Id="rId7" Type="http://schemas.openxmlformats.org/officeDocument/2006/relationships/hyperlink" Target="http://www.collegegrad.com/careers/proft03.shtml" TargetMode="External"/><Relationship Id="rId2" Type="http://schemas.openxmlformats.org/officeDocument/2006/relationships/hyperlink" Target="http://www.collegegrad.com/careers/servi03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proft99.shtml" TargetMode="External"/><Relationship Id="rId5" Type="http://schemas.openxmlformats.org/officeDocument/2006/relationships/hyperlink" Target="http://www.collegegrad.com/careers/servi11.shtml" TargetMode="External"/><Relationship Id="rId4" Type="http://schemas.openxmlformats.org/officeDocument/2006/relationships/hyperlink" Target="http://www.collegegrad.com/careers/proft79.shtml" TargetMode="External"/><Relationship Id="rId9" Type="http://schemas.openxmlformats.org/officeDocument/2006/relationships/hyperlink" Target="http://www.collegegrad.com/careers/produ21.shtml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llegegrad.com/careers/const17.shtml" TargetMode="External"/><Relationship Id="rId3" Type="http://schemas.openxmlformats.org/officeDocument/2006/relationships/hyperlink" Target="http://www.collegegrad.com/careers/proft80.shtml" TargetMode="External"/><Relationship Id="rId7" Type="http://schemas.openxmlformats.org/officeDocument/2006/relationships/hyperlink" Target="http://www.collegegrad.com/careers/const16.shtml" TargetMode="External"/><Relationship Id="rId2" Type="http://schemas.openxmlformats.org/officeDocument/2006/relationships/hyperlink" Target="http://www.collegegrad.com/careers/servi12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proft68.shtml" TargetMode="External"/><Relationship Id="rId5" Type="http://schemas.openxmlformats.org/officeDocument/2006/relationships/hyperlink" Target="http://www.collegegrad.com/careers/proft82.shtml" TargetMode="External"/><Relationship Id="rId4" Type="http://schemas.openxmlformats.org/officeDocument/2006/relationships/hyperlink" Target="http://www.collegegrad.com/careers/proft81.shtml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llegegrad.com/careers/proft24.shtml" TargetMode="External"/><Relationship Id="rId3" Type="http://schemas.openxmlformats.org/officeDocument/2006/relationships/hyperlink" Target="http://www.collegegrad.com/careers/proft01.shtml" TargetMode="External"/><Relationship Id="rId7" Type="http://schemas.openxmlformats.org/officeDocument/2006/relationships/hyperlink" Target="http://www.collegegrad.com/careers/proft68.shtml" TargetMode="External"/><Relationship Id="rId2" Type="http://schemas.openxmlformats.org/officeDocument/2006/relationships/hyperlink" Target="http://www.collegegrad.com/careers/manag35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produ01.shtml" TargetMode="External"/><Relationship Id="rId5" Type="http://schemas.openxmlformats.org/officeDocument/2006/relationships/hyperlink" Target="http://www.collegegrad.com/careers/proft21.shtml" TargetMode="External"/><Relationship Id="rId4" Type="http://schemas.openxmlformats.org/officeDocument/2006/relationships/hyperlink" Target="http://www.collegegrad.com/careers/proft50.shtml" TargetMode="External"/><Relationship Id="rId9" Type="http://schemas.openxmlformats.org/officeDocument/2006/relationships/hyperlink" Target="http://www.collegegrad.com/careers/proft116.shtml" TargetMode="Externa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llegegrad.com/careers/produ12.shtml" TargetMode="External"/><Relationship Id="rId3" Type="http://schemas.openxmlformats.org/officeDocument/2006/relationships/hyperlink" Target="http://www.collegegrad.com/careers/servi22.shtml" TargetMode="External"/><Relationship Id="rId7" Type="http://schemas.openxmlformats.org/officeDocument/2006/relationships/hyperlink" Target="http://www.collegegrad.com/careers/insta16.shtml" TargetMode="External"/><Relationship Id="rId2" Type="http://schemas.openxmlformats.org/officeDocument/2006/relationships/hyperlink" Target="http://www.collegegrad.com/careers/proft83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produ08.shtml" TargetMode="External"/><Relationship Id="rId5" Type="http://schemas.openxmlformats.org/officeDocument/2006/relationships/hyperlink" Target="http://www.collegegrad.com/careers/admin07.shtml" TargetMode="External"/><Relationship Id="rId4" Type="http://schemas.openxmlformats.org/officeDocument/2006/relationships/hyperlink" Target="http://www.collegegrad.com/careers/admin36.shtml" TargetMode="External"/><Relationship Id="rId9" Type="http://schemas.openxmlformats.org/officeDocument/2006/relationships/hyperlink" Target="http://www.collegegrad.com/careers/produ13.shtml" TargetMode="Externa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llegegrad.com/careers/manag03.shtml" TargetMode="External"/><Relationship Id="rId3" Type="http://schemas.openxmlformats.org/officeDocument/2006/relationships/hyperlink" Target="http://www.collegegrad.com/careers/proft39.shtml" TargetMode="External"/><Relationship Id="rId7" Type="http://schemas.openxmlformats.org/officeDocument/2006/relationships/hyperlink" Target="http://www.collegegrad.com/careers/admin30.shtml" TargetMode="External"/><Relationship Id="rId2" Type="http://schemas.openxmlformats.org/officeDocument/2006/relationships/hyperlink" Target="http://www.collegegrad.com/careers/servi23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marke03.shtml" TargetMode="External"/><Relationship Id="rId5" Type="http://schemas.openxmlformats.org/officeDocument/2006/relationships/hyperlink" Target="http://www.collegegrad.com/careers/proft23.shtml" TargetMode="External"/><Relationship Id="rId4" Type="http://schemas.openxmlformats.org/officeDocument/2006/relationships/hyperlink" Target="http://www.collegegrad.com/careers/admin11.shtml" TargetMode="Externa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llegegrad.com/careers/manag25.shtml" TargetMode="External"/><Relationship Id="rId3" Type="http://schemas.openxmlformats.org/officeDocument/2006/relationships/hyperlink" Target="http://www.collegegrad.com/careers/proft35.shtml" TargetMode="External"/><Relationship Id="rId7" Type="http://schemas.openxmlformats.org/officeDocument/2006/relationships/hyperlink" Target="http://www.collegegrad.com/careers/proft31.shtml" TargetMode="External"/><Relationship Id="rId2" Type="http://schemas.openxmlformats.org/officeDocument/2006/relationships/hyperlink" Target="http://www.collegegrad.com/careers/manag24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manag03.shtml" TargetMode="External"/><Relationship Id="rId5" Type="http://schemas.openxmlformats.org/officeDocument/2006/relationships/hyperlink" Target="http://www.collegegrad.com/careers/proft71.shtml" TargetMode="External"/><Relationship Id="rId4" Type="http://schemas.openxmlformats.org/officeDocument/2006/relationships/hyperlink" Target="http://www.collegegrad.com/careers/servi09.shtml" TargetMode="Externa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llegegrad.com/careers/radiology-technicians.shtml" TargetMode="External"/><Relationship Id="rId3" Type="http://schemas.openxmlformats.org/officeDocument/2006/relationships/hyperlink" Target="http://www.career-descriptions.co.uk/quantity-surveyor-career-description.htm" TargetMode="External"/><Relationship Id="rId7" Type="http://schemas.openxmlformats.org/officeDocument/2006/relationships/hyperlink" Target="http://www.collegegrad.com/careers/proft28.shtml" TargetMode="External"/><Relationship Id="rId2" Type="http://schemas.openxmlformats.org/officeDocument/2006/relationships/hyperlink" Target="http://www.career-descriptions.co.uk/quality-control-inspector-career-description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insta04.shtml" TargetMode="External"/><Relationship Id="rId5" Type="http://schemas.openxmlformats.org/officeDocument/2006/relationships/hyperlink" Target="http://www.collegegrad.com/careers/proft115.shtml" TargetMode="External"/><Relationship Id="rId4" Type="http://schemas.openxmlformats.org/officeDocument/2006/relationships/hyperlink" Target="http://www.collegegrad.com/careers/proft36.shtml" TargetMode="External"/><Relationship Id="rId9" Type="http://schemas.openxmlformats.org/officeDocument/2006/relationships/hyperlink" Target="http://www.collegegrad.com/careers/proft100.shtml" TargetMode="Externa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llegegrad.com/careers/proft84.shtml" TargetMode="External"/><Relationship Id="rId3" Type="http://schemas.openxmlformats.org/officeDocument/2006/relationships/hyperlink" Target="http://www.collegegrad.com/careers/marke05.shtml" TargetMode="External"/><Relationship Id="rId7" Type="http://schemas.openxmlformats.org/officeDocument/2006/relationships/hyperlink" Target="http://www.collegegrad.com/careers/servi19.shtml" TargetMode="External"/><Relationship Id="rId2" Type="http://schemas.openxmlformats.org/officeDocument/2006/relationships/hyperlink" Target="http://www.collegegrad.com/careers/trans07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admin17.shtml" TargetMode="External"/><Relationship Id="rId5" Type="http://schemas.openxmlformats.org/officeDocument/2006/relationships/hyperlink" Target="http://www.collegegrad.com/careers/admin13.shtml" TargetMode="External"/><Relationship Id="rId4" Type="http://schemas.openxmlformats.org/officeDocument/2006/relationships/hyperlink" Target="http://www.collegegrad.com/careers/manag24.shtml" TargetMode="Externa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llegegrad.com/careers/const18.shtml" TargetMode="External"/><Relationship Id="rId3" Type="http://schemas.openxmlformats.org/officeDocument/2006/relationships/hyperlink" Target="http://www.collegegrad.com/careers/proft29.shtml" TargetMode="External"/><Relationship Id="rId7" Type="http://schemas.openxmlformats.org/officeDocument/2006/relationships/hyperlink" Target="http://www.collegegrad.com/careers/proft37.shtml" TargetMode="External"/><Relationship Id="rId2" Type="http://schemas.openxmlformats.org/officeDocument/2006/relationships/hyperlink" Target="http://www.collegegrad.com/careers/proft85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marke06.shtml" TargetMode="External"/><Relationship Id="rId5" Type="http://schemas.openxmlformats.org/officeDocument/2006/relationships/hyperlink" Target="http://www.collegegrad.com/careers/proft86.shtml" TargetMode="External"/><Relationship Id="rId4" Type="http://schemas.openxmlformats.org/officeDocument/2006/relationships/hyperlink" Target="http://www.collegegrad.com/careers/admin24.shtml" TargetMode="Externa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llegegrad.com/careers/marke10.shtml" TargetMode="External"/><Relationship Id="rId3" Type="http://schemas.openxmlformats.org/officeDocument/2006/relationships/hyperlink" Target="http://www.collegegrad.com/careers/manag03.shtml" TargetMode="External"/><Relationship Id="rId7" Type="http://schemas.openxmlformats.org/officeDocument/2006/relationships/hyperlink" Target="http://www.collegegrad.com/careers/admin37.shtml" TargetMode="External"/><Relationship Id="rId2" Type="http://schemas.openxmlformats.org/officeDocument/2006/relationships/hyperlink" Target="http://www.collegegrad.com/careers/marke07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proft69.shtml" TargetMode="External"/><Relationship Id="rId5" Type="http://schemas.openxmlformats.org/officeDocument/2006/relationships/hyperlink" Target="http://www.collegegrad.com/careers/marke09.shtml" TargetMode="External"/><Relationship Id="rId4" Type="http://schemas.openxmlformats.org/officeDocument/2006/relationships/hyperlink" Target="http://www.collegegrad.com/careers/marke08.shtml" TargetMode="External"/><Relationship Id="rId9" Type="http://schemas.openxmlformats.org/officeDocument/2006/relationships/hyperlink" Target="http://www.collegegrad.com/careers/servi24.shtml" TargetMode="Externa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llegegrad.com/careers/proft40.shtml" TargetMode="External"/><Relationship Id="rId3" Type="http://schemas.openxmlformats.org/officeDocument/2006/relationships/hyperlink" Target="http://www.collegegrad.com/careers/proft26.shtml" TargetMode="External"/><Relationship Id="rId7" Type="http://schemas.openxmlformats.org/officeDocument/2006/relationships/hyperlink" Target="http://www.collegegrad.com/careers/proft73.shtml" TargetMode="External"/><Relationship Id="rId2" Type="http://schemas.openxmlformats.org/officeDocument/2006/relationships/hyperlink" Target="http://www.collegegrad.com/careers/produ22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insta10.shtml" TargetMode="External"/><Relationship Id="rId5" Type="http://schemas.openxmlformats.org/officeDocument/2006/relationships/hyperlink" Target="http://www.collegegrad.com/careers/admin31.shtml" TargetMode="External"/><Relationship Id="rId10" Type="http://schemas.openxmlformats.org/officeDocument/2006/relationships/hyperlink" Target="http://www.collegegrad.com/careers/proft28.shtml" TargetMode="External"/><Relationship Id="rId4" Type="http://schemas.openxmlformats.org/officeDocument/2006/relationships/hyperlink" Target="http://www.collegegrad.com/careers/const19.shtml" TargetMode="External"/><Relationship Id="rId9" Type="http://schemas.openxmlformats.org/officeDocument/2006/relationships/hyperlink" Target="http://www.collegegrad.com/careers/proft41.shtml" TargetMode="Externa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llegegrad.com/careers/proft101.shtml" TargetMode="External"/><Relationship Id="rId3" Type="http://schemas.openxmlformats.org/officeDocument/2006/relationships/hyperlink" Target="http://www.collegegrad.com/careers/produ09.shtml" TargetMode="External"/><Relationship Id="rId7" Type="http://schemas.openxmlformats.org/officeDocument/2006/relationships/hyperlink" Target="http://www.collegegrad.com/careers/proft82.shtml" TargetMode="External"/><Relationship Id="rId2" Type="http://schemas.openxmlformats.org/officeDocument/2006/relationships/hyperlink" Target="http://www.collegegrad.com/careers/proft102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const20.shtml" TargetMode="External"/><Relationship Id="rId11" Type="http://schemas.openxmlformats.org/officeDocument/2006/relationships/hyperlink" Target="http://www.collegegrad.com/careers/proft49.shtml" TargetMode="External"/><Relationship Id="rId5" Type="http://schemas.openxmlformats.org/officeDocument/2006/relationships/hyperlink" Target="http://www.collegegrad.com/careers/admin32.shtml" TargetMode="External"/><Relationship Id="rId10" Type="http://schemas.openxmlformats.org/officeDocument/2006/relationships/hyperlink" Target="http://www.collegegrad.com/careers/proft03.shtml" TargetMode="External"/><Relationship Id="rId4" Type="http://schemas.openxmlformats.org/officeDocument/2006/relationships/hyperlink" Target="http://www.collegegrad.com/careers/proft48.shtml" TargetMode="External"/><Relationship Id="rId9" Type="http://schemas.openxmlformats.org/officeDocument/2006/relationships/hyperlink" Target="http://www.collegegrad.com/careers/proft104.shtml" TargetMode="Externa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llegegrad.com/careers/proft114.shtml" TargetMode="External"/><Relationship Id="rId3" Type="http://schemas.openxmlformats.org/officeDocument/2006/relationships/hyperlink" Target="http://www.collegegrad.com/careers/trans05.shtml" TargetMode="External"/><Relationship Id="rId7" Type="http://schemas.openxmlformats.org/officeDocument/2006/relationships/hyperlink" Target="http://www.collegegrad.com/careers/proft56.shtml" TargetMode="External"/><Relationship Id="rId2" Type="http://schemas.openxmlformats.org/officeDocument/2006/relationships/hyperlink" Target="http://www.collegegrad.com/careers/manag27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proft55.shtml" TargetMode="External"/><Relationship Id="rId5" Type="http://schemas.openxmlformats.org/officeDocument/2006/relationships/hyperlink" Target="http://www.collegegrad.com/careers/proft54.shtml" TargetMode="External"/><Relationship Id="rId4" Type="http://schemas.openxmlformats.org/officeDocument/2006/relationships/hyperlink" Target="http://www.collegegrad.com/careers/proft53.shtml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llegegrad.com/careers/insta06.shtml" TargetMode="External"/><Relationship Id="rId3" Type="http://schemas.openxmlformats.org/officeDocument/2006/relationships/hyperlink" Target="http://www.collegegrad.com/careers/audio-and-video-technicians.shtml" TargetMode="External"/><Relationship Id="rId7" Type="http://schemas.openxmlformats.org/officeDocument/2006/relationships/hyperlink" Target="http://www.collegegrad.com/careers/insta01.shtml" TargetMode="External"/><Relationship Id="rId2" Type="http://schemas.openxmlformats.org/officeDocument/2006/relationships/hyperlink" Target="http://www.collegegrad.com/careers/proft65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manag01.shtml" TargetMode="External"/><Relationship Id="rId5" Type="http://schemas.openxmlformats.org/officeDocument/2006/relationships/hyperlink" Target="http://www.collegegrad.com/careers/admin08.shtml" TargetMode="External"/><Relationship Id="rId4" Type="http://schemas.openxmlformats.org/officeDocument/2006/relationships/hyperlink" Target="http://www.collegegrad.com/careers/proft87.shtml" TargetMode="External"/><Relationship Id="rId9" Type="http://schemas.openxmlformats.org/officeDocument/2006/relationships/hyperlink" Target="http://www.collegegrad.com/careers/insta07.shtml" TargetMode="Externa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llegegrad.com/careers/produ06.shtml" TargetMode="External"/><Relationship Id="rId3" Type="http://schemas.openxmlformats.org/officeDocument/2006/relationships/hyperlink" Target="http://www.collegegrad.com/careers/insta04.shtml" TargetMode="External"/><Relationship Id="rId7" Type="http://schemas.openxmlformats.org/officeDocument/2006/relationships/hyperlink" Target="http://www.collegegrad.com/careers/admin10.shtml" TargetMode="External"/><Relationship Id="rId2" Type="http://schemas.openxmlformats.org/officeDocument/2006/relationships/hyperlink" Target="http://www.collegegrad.com/careers/proft57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produ14.shtml" TargetMode="External"/><Relationship Id="rId5" Type="http://schemas.openxmlformats.org/officeDocument/2006/relationships/hyperlink" Target="http://www.collegegrad.com/careers/admin12.shtml" TargetMode="External"/><Relationship Id="rId4" Type="http://schemas.openxmlformats.org/officeDocument/2006/relationships/hyperlink" Target="http://www.collegegrad.com/careers/proft32.shtml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llegegrad.com/careers/manag18.shtml" TargetMode="External"/><Relationship Id="rId7" Type="http://schemas.openxmlformats.org/officeDocument/2006/relationships/hyperlink" Target="http://www.collegegrad.com/careers/trans06.shtml" TargetMode="External"/><Relationship Id="rId2" Type="http://schemas.openxmlformats.org/officeDocument/2006/relationships/hyperlink" Target="http://www.collegegrad.com/careers/manag28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admin24.shtml" TargetMode="External"/><Relationship Id="rId5" Type="http://schemas.openxmlformats.org/officeDocument/2006/relationships/hyperlink" Target="http://www.collegegrad.com/careers/marke11.shtml" TargetMode="External"/><Relationship Id="rId4" Type="http://schemas.openxmlformats.org/officeDocument/2006/relationships/hyperlink" Target="http://www.collegegrad.com/careers/proft105.shtml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llegegrad.com/careers/proft24.shtml" TargetMode="External"/><Relationship Id="rId2" Type="http://schemas.openxmlformats.org/officeDocument/2006/relationships/hyperlink" Target="http://www.collegegrad.com/careers/ultrasound-technician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proft106.shtml" TargetMode="External"/><Relationship Id="rId5" Type="http://schemas.openxmlformats.org/officeDocument/2006/relationships/hyperlink" Target="http://www.collegegrad.com/careers/proft88.shtml" TargetMode="External"/><Relationship Id="rId4" Type="http://schemas.openxmlformats.org/officeDocument/2006/relationships/hyperlink" Target="http://www.collegegrad.com/careers/proft72.shtml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llegegrad.com/careers/trans08.shtml" TargetMode="External"/><Relationship Id="rId7" Type="http://schemas.openxmlformats.org/officeDocument/2006/relationships/hyperlink" Target="http://www.collegegrad.com/careers/proft33.shtml" TargetMode="External"/><Relationship Id="rId2" Type="http://schemas.openxmlformats.org/officeDocument/2006/relationships/hyperlink" Target="http://www.collegegrad.com/careers/produ10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produ15.shtml" TargetMode="External"/><Relationship Id="rId5" Type="http://schemas.openxmlformats.org/officeDocument/2006/relationships/hyperlink" Target="http://www.collegegrad.com/careers/produ07.shtml" TargetMode="External"/><Relationship Id="rId4" Type="http://schemas.openxmlformats.org/officeDocument/2006/relationships/hyperlink" Target="http://www.collegegrad.com/careers/admin33.s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llegegrad.com/careers/servi14.shtml" TargetMode="External"/><Relationship Id="rId7" Type="http://schemas.openxmlformats.org/officeDocument/2006/relationships/hyperlink" Target="http://www.collegegrad.com/careers/proft06.shtml" TargetMode="External"/><Relationship Id="rId2" Type="http://schemas.openxmlformats.org/officeDocument/2006/relationships/hyperlink" Target="http://www.collegegrad.com/careers/baking-and-pastry-chefs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proft63.shtml" TargetMode="External"/><Relationship Id="rId5" Type="http://schemas.openxmlformats.org/officeDocument/2006/relationships/hyperlink" Target="http://www.collegegrad.com/careers/admin07.shtml" TargetMode="External"/><Relationship Id="rId4" Type="http://schemas.openxmlformats.org/officeDocument/2006/relationships/hyperlink" Target="http://www.collegegrad.com/careers/admin06.shtm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llegegrad.com/careers/const01.shtml" TargetMode="External"/><Relationship Id="rId7" Type="http://schemas.openxmlformats.org/officeDocument/2006/relationships/hyperlink" Target="http://www.collegegrad.com/careers/proft28.shtml" TargetMode="External"/><Relationship Id="rId2" Type="http://schemas.openxmlformats.org/officeDocument/2006/relationships/hyperlink" Target="http://www.collegegrad.com/careers/produ09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const02.shtml" TargetMode="External"/><Relationship Id="rId5" Type="http://schemas.openxmlformats.org/officeDocument/2006/relationships/hyperlink" Target="http://www.collegegrad.com/careers/admin08.shtml" TargetMode="External"/><Relationship Id="rId4" Type="http://schemas.openxmlformats.org/officeDocument/2006/relationships/hyperlink" Target="http://www.collegegrad.com/careers/produ11.shtm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llegegrad.com/careers/manag04.shtml" TargetMode="External"/><Relationship Id="rId2" Type="http://schemas.openxmlformats.org/officeDocument/2006/relationships/hyperlink" Target="http://www.collegegrad.com/careers/admin14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manag25.shtml" TargetMode="External"/><Relationship Id="rId5" Type="http://schemas.openxmlformats.org/officeDocument/2006/relationships/hyperlink" Target="http://www.collegegrad.com/careers/trans04.shtml" TargetMode="External"/><Relationship Id="rId4" Type="http://schemas.openxmlformats.org/officeDocument/2006/relationships/hyperlink" Target="http://www.collegegrad.com/careers/servi01.shtml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llegegrad.com/careers/const05.shtml" TargetMode="External"/><Relationship Id="rId3" Type="http://schemas.openxmlformats.org/officeDocument/2006/relationships/hyperlink" Target="http://www.collegegrad.com/careers/admin26.shtml" TargetMode="External"/><Relationship Id="rId7" Type="http://schemas.openxmlformats.org/officeDocument/2006/relationships/hyperlink" Target="http://www.collegegrad.com/careers/marke01.shtml" TargetMode="External"/><Relationship Id="rId2" Type="http://schemas.openxmlformats.org/officeDocument/2006/relationships/hyperlink" Target="http://www.collegegrad.com/careers/proft89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legegrad.com/careers/proft03.shtml" TargetMode="External"/><Relationship Id="rId5" Type="http://schemas.openxmlformats.org/officeDocument/2006/relationships/hyperlink" Target="http://www.collegegrad.com/careers/const04.shtml" TargetMode="External"/><Relationship Id="rId4" Type="http://schemas.openxmlformats.org/officeDocument/2006/relationships/hyperlink" Target="http://www.collegegrad.com/careers/const03.shtml" TargetMode="External"/><Relationship Id="rId9" Type="http://schemas.openxmlformats.org/officeDocument/2006/relationships/hyperlink" Target="http://www.collegegrad.com/careers/servi04.s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JOBS IN DIFFERENT FIELD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Jobs/Careers in alphabetical order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hlinkClick r:id="rId2"/>
              </a:rPr>
              <a:t>Chemical Engineers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Chemists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Childcare Workers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Chiropractors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Choreographers</a:t>
            </a:r>
            <a:endParaRPr lang="en-US" dirty="0" smtClean="0"/>
          </a:p>
          <a:p>
            <a:pPr lvl="0"/>
            <a:r>
              <a:rPr lang="en-US" dirty="0" smtClean="0">
                <a:hlinkClick r:id="rId2"/>
              </a:rPr>
              <a:t>Civil Engineers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Claims Adjusters, Appraisers, Examiners, and Investigators</a:t>
            </a:r>
            <a:endParaRPr lang="en-US" dirty="0" smtClean="0"/>
          </a:p>
          <a:p>
            <a:pPr lvl="0"/>
            <a:r>
              <a:rPr lang="en-US" dirty="0" smtClean="0">
                <a:hlinkClick r:id="rId8"/>
              </a:rPr>
              <a:t>Clergy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>
                <a:hlinkClick r:id="rId2"/>
              </a:rPr>
              <a:t>Clinical Laboratory Technologists and Technicians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Clinical Psychologists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Coaches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Coin, Vending, and Amusement Machine Servicers and Repairers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Commercial and Industrial Designers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Communications Equipment Operators</a:t>
            </a:r>
            <a:endParaRPr lang="en-US" dirty="0" smtClean="0"/>
          </a:p>
          <a:p>
            <a:pPr lvl="0"/>
            <a:r>
              <a:rPr lang="en-US" dirty="0" smtClean="0">
                <a:hlinkClick r:id="rId8"/>
              </a:rPr>
              <a:t>Community Association Managers</a:t>
            </a:r>
            <a:endParaRPr lang="en-US" dirty="0" smtClean="0"/>
          </a:p>
          <a:p>
            <a:pPr lvl="0"/>
            <a:r>
              <a:rPr lang="en-US" dirty="0" smtClean="0">
                <a:hlinkClick r:id="rId9"/>
              </a:rPr>
              <a:t>Computer Control Programmers and Operators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hlinkClick r:id="rId2"/>
              </a:rPr>
              <a:t>Computer Hardware Engineers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Computer Managers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Computer Operators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Computer Programmers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Computer Repairers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Computer Scientists</a:t>
            </a:r>
            <a:endParaRPr lang="en-US" dirty="0" smtClean="0"/>
          </a:p>
          <a:p>
            <a:pPr lvl="0"/>
            <a:r>
              <a:rPr lang="en-US" dirty="0" smtClean="0">
                <a:hlinkClick r:id="rId8"/>
              </a:rPr>
              <a:t>Computer Software Engineers</a:t>
            </a:r>
            <a:endParaRPr lang="en-US" dirty="0" smtClean="0"/>
          </a:p>
          <a:p>
            <a:pPr lvl="0"/>
            <a:r>
              <a:rPr lang="en-US" dirty="0" smtClean="0">
                <a:hlinkClick r:id="rId9"/>
              </a:rPr>
              <a:t>Computer Support Specialists and Systems Administrators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hlinkClick r:id="rId2"/>
              </a:rPr>
              <a:t>Computer Systems Analysts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Conservation Scientists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Construction and Building Inspectors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Construction Equipment Operators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Construction Laborers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Construction Managers</a:t>
            </a:r>
            <a:endParaRPr lang="en-US" dirty="0" smtClean="0"/>
          </a:p>
          <a:p>
            <a:pPr lvl="0"/>
            <a:r>
              <a:rPr lang="en-US" dirty="0" smtClean="0">
                <a:hlinkClick r:id="rId8"/>
              </a:rPr>
              <a:t>Correctional Officers</a:t>
            </a:r>
            <a:endParaRPr lang="en-US" dirty="0" smtClean="0"/>
          </a:p>
          <a:p>
            <a:pPr lvl="0"/>
            <a:r>
              <a:rPr lang="en-US" dirty="0" smtClean="0">
                <a:hlinkClick r:id="rId9"/>
              </a:rPr>
              <a:t>Correctional Treatment Specialists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>
                <a:hlinkClick r:id="rId2"/>
              </a:rPr>
              <a:t>Correspondents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Cosmetologists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Cost Estimators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Counselors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Counter and Rental Clerks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Couriers</a:t>
            </a:r>
            <a:endParaRPr lang="en-US" dirty="0" smtClean="0"/>
          </a:p>
          <a:p>
            <a:pPr lvl="0"/>
            <a:r>
              <a:rPr lang="en-US" dirty="0" smtClean="0">
                <a:hlinkClick r:id="rId8"/>
              </a:rPr>
              <a:t>Court Reporters</a:t>
            </a:r>
            <a:endParaRPr lang="en-US" dirty="0" smtClean="0"/>
          </a:p>
          <a:p>
            <a:pPr lvl="0"/>
            <a:r>
              <a:rPr lang="en-US" dirty="0" smtClean="0">
                <a:hlinkClick r:id="rId9"/>
              </a:rPr>
              <a:t>Credit Authorizers, Checkers, and Clerks</a:t>
            </a:r>
            <a:endParaRPr lang="en-US" dirty="0" smtClean="0"/>
          </a:p>
          <a:p>
            <a:pPr lvl="0"/>
            <a:r>
              <a:rPr lang="en-US" dirty="0" smtClean="0">
                <a:hlinkClick r:id="rId10"/>
              </a:rPr>
              <a:t>Curators</a:t>
            </a:r>
            <a:endParaRPr lang="en-US" dirty="0" smtClean="0"/>
          </a:p>
          <a:p>
            <a:pPr lvl="0"/>
            <a:r>
              <a:rPr lang="en-US" dirty="0" smtClean="0">
                <a:hlinkClick r:id="rId11"/>
              </a:rPr>
              <a:t>Customer Service Representatives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hlinkClick r:id="rId2"/>
              </a:rPr>
              <a:t>Dancers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Data Entry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Database Administrators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Demonstrators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Dental Assistants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Dental Hygienists</a:t>
            </a:r>
            <a:endParaRPr lang="en-US" dirty="0" smtClean="0"/>
          </a:p>
          <a:p>
            <a:pPr lvl="0"/>
            <a:r>
              <a:rPr lang="en-US" dirty="0" smtClean="0">
                <a:hlinkClick r:id="rId8"/>
              </a:rPr>
              <a:t>Dental Laboratory Technicians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>
                <a:hlinkClick r:id="rId2"/>
              </a:rPr>
              <a:t>Dentists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Desktop Publishers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Diagnostic Medical </a:t>
            </a:r>
            <a:r>
              <a:rPr lang="en-US" dirty="0" err="1" smtClean="0">
                <a:hlinkClick r:id="rId4"/>
              </a:rPr>
              <a:t>Sonographers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Diesel Service Technicians and Mechanics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Dietitians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Directors</a:t>
            </a:r>
            <a:endParaRPr lang="en-US" dirty="0" smtClean="0"/>
          </a:p>
          <a:p>
            <a:pPr lvl="0"/>
            <a:r>
              <a:rPr lang="en-US" dirty="0" smtClean="0">
                <a:hlinkClick r:id="rId8"/>
              </a:rPr>
              <a:t>Dispatchers</a:t>
            </a:r>
            <a:endParaRPr lang="en-US" dirty="0" smtClean="0"/>
          </a:p>
          <a:p>
            <a:pPr lvl="0"/>
            <a:r>
              <a:rPr lang="en-US" dirty="0" smtClean="0">
                <a:hlinkClick r:id="rId9"/>
              </a:rPr>
              <a:t>Drafters</a:t>
            </a:r>
            <a:endParaRPr lang="en-US" dirty="0" smtClean="0"/>
          </a:p>
          <a:p>
            <a:pPr lvl="0"/>
            <a:r>
              <a:rPr lang="en-US" dirty="0" smtClean="0">
                <a:hlinkClick r:id="rId10"/>
              </a:rPr>
              <a:t>Drywall Installers, Ceiling Tile Installers, and Tapers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hlinkClick r:id="rId2"/>
              </a:rPr>
              <a:t>Economists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Education Administrators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Electrical and Electronics Engineers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Electrical and Electronics Installers and Repairers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Electricians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Electronic Home Entertainment Equipment Installers and Repairers</a:t>
            </a:r>
            <a:endParaRPr lang="en-US" dirty="0" smtClean="0"/>
          </a:p>
          <a:p>
            <a:pPr lvl="0"/>
            <a:r>
              <a:rPr lang="en-US" dirty="0" smtClean="0">
                <a:hlinkClick r:id="rId8"/>
              </a:rPr>
              <a:t>Elevator Installers and Repairers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hlinkClick r:id="rId2"/>
              </a:rPr>
              <a:t>Emergency Medical Technicians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Engineering Managers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Engineering Technicians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Engineers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Environmental Engineers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Environmental Scientists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hlinkClick r:id="rId2"/>
              </a:rPr>
              <a:t>Fabricators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Farmers, Ranchers, and Agricultural Managers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Fashion Designers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File Clerks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Film and Video Editors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Financial Analysts</a:t>
            </a:r>
            <a:endParaRPr lang="en-US" dirty="0" smtClean="0"/>
          </a:p>
          <a:p>
            <a:pPr lvl="0"/>
            <a:r>
              <a:rPr lang="en-US" dirty="0" smtClean="0">
                <a:hlinkClick r:id="rId8"/>
              </a:rPr>
              <a:t>Financial Managers</a:t>
            </a:r>
            <a:endParaRPr lang="en-US" dirty="0" smtClean="0"/>
          </a:p>
          <a:p>
            <a:pPr lvl="0"/>
            <a:r>
              <a:rPr lang="en-US" dirty="0" smtClean="0">
                <a:hlinkClick r:id="rId9"/>
              </a:rPr>
              <a:t>Financial Services Sales Agents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smtClean="0">
                <a:hlinkClick r:id="rId2"/>
              </a:rPr>
              <a:t>Account Collectors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Accountants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Accounting Clerks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Actors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Actuaries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Administrative Assistants</a:t>
            </a:r>
            <a:endParaRPr lang="en-US" dirty="0" smtClean="0"/>
          </a:p>
          <a:p>
            <a:pPr lvl="0"/>
            <a:r>
              <a:rPr lang="en-US" dirty="0" smtClean="0">
                <a:hlinkClick r:id="rId8"/>
              </a:rPr>
              <a:t>Administrative Services Managers</a:t>
            </a:r>
            <a:endParaRPr lang="en-US" dirty="0" smtClean="0"/>
          </a:p>
          <a:p>
            <a:pPr lvl="0"/>
            <a:r>
              <a:rPr lang="en-US" dirty="0" smtClean="0">
                <a:hlinkClick r:id="rId9"/>
              </a:rPr>
              <a:t>Administrative Support Worker Supervisors and Managers</a:t>
            </a:r>
            <a:endParaRPr lang="en-US" dirty="0" smtClean="0"/>
          </a:p>
          <a:p>
            <a:pPr lvl="0"/>
            <a:r>
              <a:rPr lang="en-US" dirty="0" smtClean="0">
                <a:hlinkClick r:id="rId10"/>
              </a:rPr>
              <a:t>Advertising Managers</a:t>
            </a:r>
            <a:endParaRPr lang="en-US" dirty="0" smtClean="0"/>
          </a:p>
          <a:p>
            <a:pPr lvl="0"/>
            <a:r>
              <a:rPr lang="en-US" dirty="0" smtClean="0">
                <a:hlinkClick r:id="rId11"/>
              </a:rPr>
              <a:t>Aerospace Engineers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Jobs/Careers in alphabetical order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hlinkClick r:id="rId2"/>
              </a:rPr>
              <a:t>Firefighting Occupations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Fishers and Fishing Vessel Operators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Fitness Workers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Flight Attendants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Flight Engineers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Floral Designers</a:t>
            </a:r>
            <a:endParaRPr lang="en-US" dirty="0" smtClean="0"/>
          </a:p>
          <a:p>
            <a:pPr lvl="0"/>
            <a:r>
              <a:rPr lang="en-US" dirty="0" smtClean="0">
                <a:hlinkClick r:id="rId8"/>
              </a:rPr>
              <a:t>Food and Beverage Serving and Related Workers</a:t>
            </a:r>
            <a:endParaRPr lang="en-US" dirty="0" smtClean="0"/>
          </a:p>
          <a:p>
            <a:pPr lvl="0"/>
            <a:r>
              <a:rPr lang="en-US" dirty="0" smtClean="0">
                <a:hlinkClick r:id="rId9"/>
              </a:rPr>
              <a:t>Food Processing Occupations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hlinkClick r:id="rId2"/>
              </a:rPr>
              <a:t>Food Scientists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Food Service Managers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Forensic Science Technician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Forest, Conservation, and Logging Workers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Foresters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Freight Agents</a:t>
            </a:r>
            <a:endParaRPr lang="en-US" dirty="0" smtClean="0"/>
          </a:p>
          <a:p>
            <a:pPr lvl="0"/>
            <a:r>
              <a:rPr lang="en-US" dirty="0" smtClean="0">
                <a:hlinkClick r:id="rId8"/>
              </a:rPr>
              <a:t>Funeral Directors</a:t>
            </a:r>
            <a:endParaRPr lang="en-US" dirty="0" smtClean="0"/>
          </a:p>
          <a:p>
            <a:pPr lvl="0"/>
            <a:r>
              <a:rPr lang="en-US" dirty="0" smtClean="0">
                <a:hlinkClick r:id="rId9"/>
              </a:rPr>
              <a:t>Furnishings Careers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hlinkClick r:id="rId2"/>
              </a:rPr>
              <a:t>Gaming Cage Workers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Gaming Services Occupations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Gaming Surveillance Officers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Geological Engineers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Geoscientists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Glaziers</a:t>
            </a:r>
            <a:endParaRPr lang="en-US" dirty="0" smtClean="0"/>
          </a:p>
          <a:p>
            <a:pPr lvl="0"/>
            <a:r>
              <a:rPr lang="en-US" dirty="0" smtClean="0">
                <a:hlinkClick r:id="rId8"/>
              </a:rPr>
              <a:t>Graphic Designers</a:t>
            </a:r>
            <a:endParaRPr lang="en-US" dirty="0" smtClean="0"/>
          </a:p>
          <a:p>
            <a:r>
              <a:rPr lang="en-US" dirty="0" smtClean="0">
                <a:hlinkClick r:id="rId9"/>
              </a:rPr>
              <a:t>Grounds Maintenance Workers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hlinkClick r:id="rId2"/>
              </a:rPr>
              <a:t>Hazardous Materials Removal Workers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Health and Safety Engineers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Health Information Technicians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Health Services Managers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Heating, Air-Conditioning, and Refrigeration Mechanics and Installers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Heavy Vehicle Service Technicians and Mechanics</a:t>
            </a:r>
            <a:endParaRPr lang="en-US" dirty="0" smtClean="0"/>
          </a:p>
          <a:p>
            <a:pPr lvl="0"/>
            <a:r>
              <a:rPr lang="en-US" dirty="0" smtClean="0">
                <a:hlinkClick r:id="rId8"/>
              </a:rPr>
              <a:t>Home Appliance Repairers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hlinkClick r:id="rId2"/>
              </a:rPr>
              <a:t>Home Care Aides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Home Health Aides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Hotel, Motel, and Resort Desk Clerks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Human Resources Assistants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Human Resources Managers and Specialists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Human Service Assistants</a:t>
            </a:r>
            <a:endParaRPr lang="en-US" dirty="0" smtClean="0"/>
          </a:p>
          <a:p>
            <a:pPr lvl="0"/>
            <a:r>
              <a:rPr lang="en-US" dirty="0" smtClean="0">
                <a:hlinkClick r:id="rId8"/>
              </a:rPr>
              <a:t>Hydrologists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>
                <a:hlinkClick r:id="rId2"/>
              </a:rPr>
              <a:t>Industrial Engineers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Industrial Machinery Mechanics and Maintenance Workers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Industrial Production Managers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Information Clerks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Information Processing Workers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Information Systems Managers</a:t>
            </a:r>
            <a:endParaRPr lang="en-US" dirty="0" smtClean="0"/>
          </a:p>
          <a:p>
            <a:pPr lvl="0"/>
            <a:r>
              <a:rPr lang="en-US" dirty="0" smtClean="0">
                <a:hlinkClick r:id="rId8"/>
              </a:rPr>
              <a:t>Inspectors, Testers, Sorters, Samplers, and </a:t>
            </a:r>
            <a:r>
              <a:rPr lang="en-US" dirty="0" err="1" smtClean="0">
                <a:hlinkClick r:id="rId8"/>
              </a:rPr>
              <a:t>Weighers</a:t>
            </a:r>
            <a:endParaRPr lang="en-US" dirty="0" smtClean="0"/>
          </a:p>
          <a:p>
            <a:pPr lvl="0"/>
            <a:r>
              <a:rPr lang="en-US" dirty="0" smtClean="0">
                <a:hlinkClick r:id="rId9"/>
              </a:rPr>
              <a:t>Instructional Coordinators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hlinkClick r:id="rId2"/>
              </a:rPr>
              <a:t>Insulation Workers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Insurance Sales Agents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Insurance Underwriters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Interior Designers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Interpreters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Interviewers</a:t>
            </a:r>
            <a:endParaRPr lang="en-US" dirty="0" smtClean="0"/>
          </a:p>
          <a:p>
            <a:pPr lvl="0"/>
            <a:r>
              <a:rPr lang="en-US" dirty="0" smtClean="0">
                <a:hlinkClick r:id="rId8"/>
              </a:rPr>
              <a:t>Investigators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hlinkClick r:id="rId2"/>
              </a:rPr>
              <a:t>Jewelers and Precious Stone and Metal Workers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Judges, Magistrates, and Other Judicial Workers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Labor Relations Specialists and Managers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Landscape Architects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Lawyers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Legal Assistants</a:t>
            </a:r>
            <a:endParaRPr lang="en-US" dirty="0" smtClean="0"/>
          </a:p>
          <a:p>
            <a:pPr lvl="0"/>
            <a:r>
              <a:rPr lang="en-US" dirty="0" smtClean="0">
                <a:hlinkClick r:id="rId8"/>
              </a:rPr>
              <a:t>Librarians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hlinkClick r:id="rId2"/>
              </a:rPr>
              <a:t>Library Assistants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Library Technicians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Licensed Practical and Licensed Vocational Nurses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Line Installers and Repairers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Loan Officers and Counselors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Locksmiths</a:t>
            </a:r>
            <a:endParaRPr lang="en-US" dirty="0" smtClean="0"/>
          </a:p>
          <a:p>
            <a:pPr lvl="0"/>
            <a:r>
              <a:rPr lang="en-US" dirty="0" smtClean="0">
                <a:hlinkClick r:id="rId8"/>
              </a:rPr>
              <a:t>Lodging Managers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hlinkClick r:id="rId2"/>
              </a:rPr>
              <a:t>Machine Operators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Machine Setters, Operators, and Tenders-Metal and Plastic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Machinists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Maintenance and Repair Workers, General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Management Analysts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Manufacturing Engineers</a:t>
            </a:r>
            <a:endParaRPr lang="en-US" dirty="0" smtClean="0"/>
          </a:p>
          <a:p>
            <a:pPr lvl="0"/>
            <a:r>
              <a:rPr lang="en-US" dirty="0" smtClean="0">
                <a:hlinkClick r:id="rId8"/>
              </a:rPr>
              <a:t>Marine Mechanics</a:t>
            </a:r>
            <a:endParaRPr lang="en-US" dirty="0" smtClean="0"/>
          </a:p>
          <a:p>
            <a:pPr lvl="0"/>
            <a:r>
              <a:rPr lang="en-US" dirty="0" smtClean="0">
                <a:hlinkClick r:id="rId9"/>
              </a:rPr>
              <a:t>Market Researchers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>
                <a:hlinkClick r:id="rId2"/>
              </a:rPr>
              <a:t>Agricultural Engineers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Agricultural Scientists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Agricultural Workers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Air Traffic Controllers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Aircraft and Avionics Equipment Mechanics and Service Technicians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Aircraft Pilots</a:t>
            </a:r>
            <a:endParaRPr lang="en-US" dirty="0" smtClean="0"/>
          </a:p>
          <a:p>
            <a:pPr lvl="0"/>
            <a:r>
              <a:rPr lang="en-US" dirty="0" smtClean="0">
                <a:hlinkClick r:id="rId8"/>
              </a:rPr>
              <a:t>Animal Care and Service Workers</a:t>
            </a:r>
            <a:endParaRPr lang="en-US" dirty="0" smtClean="0"/>
          </a:p>
          <a:p>
            <a:pPr lvl="0"/>
            <a:r>
              <a:rPr lang="en-US" dirty="0" smtClean="0">
                <a:hlinkClick r:id="rId9"/>
              </a:rPr>
              <a:t>Announcers</a:t>
            </a:r>
            <a:endParaRPr lang="en-US" dirty="0" smtClean="0"/>
          </a:p>
          <a:p>
            <a:pPr lvl="0"/>
            <a:r>
              <a:rPr lang="en-US" dirty="0" smtClean="0">
                <a:hlinkClick r:id="rId10"/>
              </a:rPr>
              <a:t>Apparel Careers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hlinkClick r:id="rId2"/>
              </a:rPr>
              <a:t>Marketing Managers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Marriage and Family Therapists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Massage Therapists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Material Moving Occupations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Materials Engineers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Materials Scientists</a:t>
            </a:r>
            <a:endParaRPr lang="en-US" dirty="0" smtClean="0"/>
          </a:p>
          <a:p>
            <a:pPr lvl="0"/>
            <a:r>
              <a:rPr lang="en-US" dirty="0" smtClean="0">
                <a:hlinkClick r:id="rId8"/>
              </a:rPr>
              <a:t>Mathematicians</a:t>
            </a:r>
            <a:endParaRPr lang="en-US" dirty="0" smtClean="0"/>
          </a:p>
          <a:p>
            <a:pPr lvl="0"/>
            <a:r>
              <a:rPr lang="en-US" dirty="0" smtClean="0">
                <a:hlinkClick r:id="rId9"/>
              </a:rPr>
              <a:t>Medical Assistants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hlinkClick r:id="rId2"/>
              </a:rPr>
              <a:t>Medical Billing and Coding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Medical Laboratory Technicians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Medical Records Technicians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Medical Scientists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Medical Services Managers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Medical Transcriptionists</a:t>
            </a:r>
            <a:endParaRPr lang="en-US" dirty="0" smtClean="0"/>
          </a:p>
          <a:p>
            <a:pPr lvl="0"/>
            <a:r>
              <a:rPr lang="en-US" dirty="0" smtClean="0">
                <a:hlinkClick r:id="rId8"/>
              </a:rPr>
              <a:t>Meeting and Convention Planners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hlinkClick r:id="rId2"/>
              </a:rPr>
              <a:t>Mental Health and </a:t>
            </a:r>
            <a:r>
              <a:rPr lang="en-US" dirty="0" err="1" smtClean="0">
                <a:hlinkClick r:id="rId2"/>
              </a:rPr>
              <a:t>Sustance</a:t>
            </a:r>
            <a:r>
              <a:rPr lang="en-US" dirty="0" smtClean="0">
                <a:hlinkClick r:id="rId2"/>
              </a:rPr>
              <a:t> Abuse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Messengers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Meter Readers, Utilities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Millwrights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Mining Engineers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Mining Safety Engineers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hlinkClick r:id="rId2"/>
              </a:rPr>
              <a:t>Mobile Equipment Service Technicians and Mechanics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Models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Morticians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Motorcycle Mechanics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Museum Technicians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Musicians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smtClean="0">
                <a:hlinkClick r:id="rId2"/>
              </a:rPr>
              <a:t>Nail Technicians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Natural Science Managers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Network and Communications Analyst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News Analysts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Nuclear Engineers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Nuclear Medicine Technologists</a:t>
            </a:r>
            <a:endParaRPr lang="en-US" dirty="0" smtClean="0"/>
          </a:p>
          <a:p>
            <a:pPr lvl="0"/>
            <a:r>
              <a:rPr lang="en-US" dirty="0" smtClean="0">
                <a:hlinkClick r:id="rId8"/>
              </a:rPr>
              <a:t>Nurses</a:t>
            </a:r>
            <a:endParaRPr lang="en-US" dirty="0" smtClean="0"/>
          </a:p>
          <a:p>
            <a:pPr lvl="0"/>
            <a:r>
              <a:rPr lang="en-US" dirty="0" smtClean="0">
                <a:hlinkClick r:id="rId9"/>
              </a:rPr>
              <a:t>Nursing Aides</a:t>
            </a:r>
            <a:endParaRPr lang="en-US" dirty="0" smtClean="0"/>
          </a:p>
          <a:p>
            <a:pPr lvl="0"/>
            <a:r>
              <a:rPr lang="en-US" dirty="0" smtClean="0">
                <a:hlinkClick r:id="rId10"/>
              </a:rPr>
              <a:t>Nutritionists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hlinkClick r:id="rId2"/>
              </a:rPr>
              <a:t>Occupational Health and Safety Specialists and Technicians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Occupational Therapist Assistants and Aides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Occupational Therapists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Office Clerks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Office Machine Repairers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hlinkClick r:id="rId2"/>
              </a:rPr>
              <a:t>Office Support Worker Supervisors and Managers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Operations Research Analysts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Ophthalmic Laboratory Technicians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Opticians, Dispensing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Optometrists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Order Clerks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>
                <a:hlinkClick r:id="rId2"/>
              </a:rPr>
              <a:t>Painters and Paperhangers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Painting and Coating Workers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Paralegals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Paramedics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Payroll Clerks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Personal Aides</a:t>
            </a:r>
            <a:endParaRPr lang="en-US" dirty="0" smtClean="0"/>
          </a:p>
          <a:p>
            <a:pPr lvl="0"/>
            <a:r>
              <a:rPr lang="en-US" dirty="0" smtClean="0">
                <a:hlinkClick r:id="rId8"/>
              </a:rPr>
              <a:t>Personal Appearance Workers</a:t>
            </a:r>
            <a:endParaRPr lang="en-US" dirty="0" smtClean="0"/>
          </a:p>
          <a:p>
            <a:pPr lvl="0"/>
            <a:r>
              <a:rPr lang="en-US" dirty="0" smtClean="0">
                <a:hlinkClick r:id="rId9"/>
              </a:rPr>
              <a:t>Personal Financial Advisors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smtClean="0">
                <a:hlinkClick r:id="rId2"/>
              </a:rPr>
              <a:t>Pest Control Workers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Petroleum Engineers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Pharmacists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Pharmacy Aides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Pharmacy Technicians</a:t>
            </a:r>
            <a:endParaRPr lang="en-US" dirty="0" smtClean="0"/>
          </a:p>
          <a:p>
            <a:pPr lvl="0"/>
            <a:r>
              <a:rPr lang="en-US" dirty="0" err="1" smtClean="0">
                <a:hlinkClick r:id="rId7"/>
              </a:rPr>
              <a:t>Photogrammetrists</a:t>
            </a:r>
            <a:endParaRPr lang="en-US" dirty="0" smtClean="0"/>
          </a:p>
          <a:p>
            <a:pPr lvl="0"/>
            <a:r>
              <a:rPr lang="en-US" dirty="0" smtClean="0">
                <a:hlinkClick r:id="rId8"/>
              </a:rPr>
              <a:t>Photographers</a:t>
            </a:r>
            <a:endParaRPr lang="en-US" dirty="0" smtClean="0"/>
          </a:p>
          <a:p>
            <a:pPr lvl="0"/>
            <a:r>
              <a:rPr lang="en-US" dirty="0" smtClean="0">
                <a:hlinkClick r:id="rId9"/>
              </a:rPr>
              <a:t>Photographic Process Workers and Processing Machine Operators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>
                <a:hlinkClick r:id="rId2"/>
              </a:rPr>
              <a:t>Physical Therapist Assistants and Aides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Physical Therapists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Physician Assistants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Physicians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Physicists</a:t>
            </a:r>
            <a:endParaRPr lang="en-US" dirty="0" smtClean="0"/>
          </a:p>
          <a:p>
            <a:pPr lvl="0"/>
            <a:r>
              <a:rPr lang="en-US" dirty="0" err="1" smtClean="0">
                <a:hlinkClick r:id="rId7"/>
              </a:rPr>
              <a:t>Pipelayers</a:t>
            </a:r>
            <a:r>
              <a:rPr lang="en-US" dirty="0" smtClean="0">
                <a:hlinkClick r:id="rId7"/>
              </a:rPr>
              <a:t>, Plumbers, Pipefitters, and Steamfitters</a:t>
            </a:r>
            <a:endParaRPr lang="en-US" dirty="0" smtClean="0"/>
          </a:p>
          <a:p>
            <a:pPr lvl="0"/>
            <a:r>
              <a:rPr lang="en-US" dirty="0" smtClean="0">
                <a:hlinkClick r:id="rId8"/>
              </a:rPr>
              <a:t>Plasterers and Stucco Masons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hlinkClick r:id="rId2"/>
              </a:rPr>
              <a:t>Appraisers and Assessors of Real Estate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Architects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Archivists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Artists and Related Careers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Assemblers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Astronomers</a:t>
            </a:r>
            <a:endParaRPr lang="en-US" dirty="0" smtClean="0"/>
          </a:p>
          <a:p>
            <a:pPr lvl="0"/>
            <a:r>
              <a:rPr lang="en-US" dirty="0" smtClean="0">
                <a:hlinkClick r:id="rId8"/>
              </a:rPr>
              <a:t>Athletes</a:t>
            </a:r>
            <a:endParaRPr lang="en-US" dirty="0" smtClean="0"/>
          </a:p>
          <a:p>
            <a:pPr lvl="0"/>
            <a:r>
              <a:rPr lang="en-US" dirty="0" smtClean="0">
                <a:hlinkClick r:id="rId9"/>
              </a:rPr>
              <a:t>Athletic Trainers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smtClean="0">
                <a:hlinkClick r:id="rId2"/>
              </a:rPr>
              <a:t>Podiatrists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Police and Detectives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Postal Service Workers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Posting Clerks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Power Plant Operators, Distributors, and Dispatchers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Precision Instrument and Equipment Repairers</a:t>
            </a:r>
            <a:endParaRPr lang="en-US" dirty="0" smtClean="0"/>
          </a:p>
          <a:p>
            <a:pPr lvl="0"/>
            <a:r>
              <a:rPr lang="en-US" dirty="0" smtClean="0">
                <a:hlinkClick r:id="rId8"/>
              </a:rPr>
              <a:t>Prepress Technicians and Workers</a:t>
            </a:r>
            <a:endParaRPr lang="en-US" dirty="0" smtClean="0"/>
          </a:p>
          <a:p>
            <a:pPr lvl="0"/>
            <a:r>
              <a:rPr lang="en-US" dirty="0" smtClean="0">
                <a:hlinkClick r:id="rId9"/>
              </a:rPr>
              <a:t>Printing Machine Operators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hlinkClick r:id="rId2"/>
              </a:rPr>
              <a:t>Private Detectives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Probation Officers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Procurement Clerks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Producers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Product Promoters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Production, Planning, and Expediting Clerks</a:t>
            </a:r>
            <a:endParaRPr lang="en-US" dirty="0" smtClean="0"/>
          </a:p>
          <a:p>
            <a:pPr lvl="0"/>
            <a:r>
              <a:rPr lang="en-US" dirty="0" smtClean="0">
                <a:hlinkClick r:id="rId8"/>
              </a:rPr>
              <a:t>Promotions Managers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hlinkClick r:id="rId2"/>
              </a:rPr>
              <a:t>Property Managers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Protestant Ministers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Psychiatric Aides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Psychologists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Public Relations Managers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Public Relations Specialists</a:t>
            </a:r>
            <a:endParaRPr lang="en-US" dirty="0" smtClean="0"/>
          </a:p>
          <a:p>
            <a:pPr lvl="0"/>
            <a:r>
              <a:rPr lang="en-US" dirty="0" smtClean="0">
                <a:hlinkClick r:id="rId8"/>
              </a:rPr>
              <a:t>Purchasing Managers and Purchasing Agents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hlinkClick r:id="rId2"/>
              </a:rPr>
              <a:t>Quality Control Inspector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3"/>
              </a:rPr>
              <a:t>Quantity Surveyor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Rabbis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Radiation Therapists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Radio Equipment Installers and Repairers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Radio Operators</a:t>
            </a:r>
            <a:endParaRPr lang="en-US" dirty="0" smtClean="0"/>
          </a:p>
          <a:p>
            <a:pPr lvl="0"/>
            <a:r>
              <a:rPr lang="en-US" dirty="0" smtClean="0">
                <a:hlinkClick r:id="rId8"/>
              </a:rPr>
              <a:t>Radiology Technicians</a:t>
            </a:r>
            <a:endParaRPr lang="en-US" dirty="0" smtClean="0"/>
          </a:p>
          <a:p>
            <a:pPr lvl="0"/>
            <a:r>
              <a:rPr lang="en-US" dirty="0" smtClean="0">
                <a:hlinkClick r:id="rId9"/>
              </a:rPr>
              <a:t>Radiologic Technologists and Technicians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hlinkClick r:id="rId2"/>
              </a:rPr>
              <a:t>Rail Transportation Occupations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Real Estate Brokers and Sales Agents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Real Estate Managers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Receptionists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Record Clerks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Recreation Workers</a:t>
            </a:r>
            <a:endParaRPr lang="en-US" dirty="0" smtClean="0"/>
          </a:p>
          <a:p>
            <a:pPr lvl="0"/>
            <a:r>
              <a:rPr lang="en-US" dirty="0" smtClean="0">
                <a:hlinkClick r:id="rId8"/>
              </a:rPr>
              <a:t>Recreational Therapists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hlinkClick r:id="rId2"/>
              </a:rPr>
              <a:t>Registered Nurses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Reporters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Reservation and Transportation Ticket Agents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Respiratory Therapists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Retail Salespersons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Roman Catholic Priests</a:t>
            </a:r>
            <a:endParaRPr lang="en-US" dirty="0" smtClean="0"/>
          </a:p>
          <a:p>
            <a:pPr lvl="0"/>
            <a:r>
              <a:rPr lang="en-US" dirty="0" smtClean="0">
                <a:hlinkClick r:id="rId8"/>
              </a:rPr>
              <a:t>Roofers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smtClean="0">
                <a:hlinkClick r:id="rId2"/>
              </a:rPr>
              <a:t>Sales Engineers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Sales Managers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Sales Representatives, Wholesale and Manufacturing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Sales Worker Supervisors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Science Technicians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Secretaries</a:t>
            </a:r>
            <a:endParaRPr lang="en-US" dirty="0" smtClean="0"/>
          </a:p>
          <a:p>
            <a:pPr lvl="0"/>
            <a:r>
              <a:rPr lang="en-US" dirty="0" smtClean="0">
                <a:hlinkClick r:id="rId8"/>
              </a:rPr>
              <a:t>Securities and Commodities Sales Agents</a:t>
            </a:r>
            <a:endParaRPr lang="en-US" dirty="0" smtClean="0"/>
          </a:p>
          <a:p>
            <a:pPr lvl="0"/>
            <a:r>
              <a:rPr lang="en-US" dirty="0" smtClean="0">
                <a:hlinkClick r:id="rId9"/>
              </a:rPr>
              <a:t>Security Guards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smtClean="0">
                <a:hlinkClick r:id="rId2"/>
              </a:rPr>
              <a:t>Semiconductor Processors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Singers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Sheet Metal Workers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Shipping, Receiving, and Traffic Clerks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Small Engine Mechanics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Social Scientists, Other</a:t>
            </a:r>
            <a:endParaRPr lang="en-US" dirty="0" smtClean="0"/>
          </a:p>
          <a:p>
            <a:pPr lvl="0"/>
            <a:r>
              <a:rPr lang="en-US" dirty="0" smtClean="0">
                <a:hlinkClick r:id="rId8"/>
              </a:rPr>
              <a:t>Social Service Assistants</a:t>
            </a:r>
            <a:endParaRPr lang="en-US" dirty="0" smtClean="0"/>
          </a:p>
          <a:p>
            <a:pPr lvl="0"/>
            <a:r>
              <a:rPr lang="en-US" dirty="0" smtClean="0">
                <a:hlinkClick r:id="rId9"/>
              </a:rPr>
              <a:t>Social Workers</a:t>
            </a:r>
            <a:endParaRPr lang="en-US" dirty="0" smtClean="0"/>
          </a:p>
          <a:p>
            <a:pPr lvl="0"/>
            <a:r>
              <a:rPr lang="en-US" dirty="0" smtClean="0">
                <a:hlinkClick r:id="rId10"/>
              </a:rPr>
              <a:t>Sound Engineering Technicians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smtClean="0">
                <a:hlinkClick r:id="rId2"/>
              </a:rPr>
              <a:t>Speech-Language Pathologists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Stationary Engineers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Statisticians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Stock Clerks and Order Fillers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Structural and Reinforcing Iron and Metal Workers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Surgeons</a:t>
            </a:r>
            <a:endParaRPr lang="en-US" dirty="0" smtClean="0"/>
          </a:p>
          <a:p>
            <a:pPr lvl="0"/>
            <a:r>
              <a:rPr lang="en-US" dirty="0" smtClean="0">
                <a:hlinkClick r:id="rId8"/>
              </a:rPr>
              <a:t>Surgical Technologists</a:t>
            </a:r>
            <a:endParaRPr lang="en-US" dirty="0" smtClean="0"/>
          </a:p>
          <a:p>
            <a:pPr lvl="0"/>
            <a:r>
              <a:rPr lang="en-US" dirty="0" smtClean="0">
                <a:hlinkClick r:id="rId9"/>
              </a:rPr>
              <a:t>Survey Researchers</a:t>
            </a:r>
            <a:endParaRPr lang="en-US" dirty="0" smtClean="0"/>
          </a:p>
          <a:p>
            <a:pPr lvl="0"/>
            <a:r>
              <a:rPr lang="en-US" dirty="0" smtClean="0">
                <a:hlinkClick r:id="rId10"/>
              </a:rPr>
              <a:t>Surveyors and Surveying Technicians</a:t>
            </a:r>
            <a:endParaRPr lang="en-US" dirty="0" smtClean="0"/>
          </a:p>
          <a:p>
            <a:pPr lvl="0"/>
            <a:r>
              <a:rPr lang="en-US" dirty="0" smtClean="0">
                <a:hlinkClick r:id="rId11"/>
              </a:rPr>
              <a:t>Systems Analysts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smtClean="0">
                <a:hlinkClick r:id="rId2"/>
              </a:rPr>
              <a:t>Tax Examiners, Collectors and Revenue Agents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Taxi Drivers and Chauffeurs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Teacher Assistants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Teachers-Adult Literacy and Remedial and Self-Enrichment Education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Teachers-Postsecondary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Teachers-Preschool, Kindergarten, Elementary, Middle, and Secondary</a:t>
            </a:r>
            <a:endParaRPr lang="en-US" dirty="0" smtClean="0"/>
          </a:p>
          <a:p>
            <a:pPr lvl="0"/>
            <a:r>
              <a:rPr lang="en-US" dirty="0" smtClean="0">
                <a:hlinkClick r:id="rId8"/>
              </a:rPr>
              <a:t>Teachers-Self-Enrichment Education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hlinkClick r:id="rId2"/>
              </a:rPr>
              <a:t>Atmospheric Scientists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Audio and Video Technicians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Audiologists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Auditing Clerks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Auditors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Automated Teller Repairers</a:t>
            </a:r>
            <a:endParaRPr lang="en-US" dirty="0" smtClean="0"/>
          </a:p>
          <a:p>
            <a:pPr lvl="0"/>
            <a:r>
              <a:rPr lang="en-US" dirty="0" smtClean="0">
                <a:hlinkClick r:id="rId8"/>
              </a:rPr>
              <a:t>Automotive Body and Related Repairers</a:t>
            </a:r>
            <a:endParaRPr lang="en-US" dirty="0" smtClean="0"/>
          </a:p>
          <a:p>
            <a:pPr lvl="0"/>
            <a:r>
              <a:rPr lang="en-US" dirty="0" smtClean="0">
                <a:hlinkClick r:id="rId9"/>
              </a:rPr>
              <a:t>Automotive Service Technicians and Mechanics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smtClean="0">
                <a:hlinkClick r:id="rId2"/>
              </a:rPr>
              <a:t>Teachers-Special Education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Telecommunications Equipment Installers and Repairers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Television, Video, and Motion Picture Camera Operators and Editors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Tellers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Textile Careers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Timekeeping Clerks</a:t>
            </a:r>
            <a:endParaRPr lang="en-US" dirty="0" smtClean="0"/>
          </a:p>
          <a:p>
            <a:pPr lvl="0"/>
            <a:r>
              <a:rPr lang="en-US" dirty="0" smtClean="0">
                <a:hlinkClick r:id="rId8"/>
              </a:rPr>
              <a:t>Tool and Die Makers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hlinkClick r:id="rId2"/>
              </a:rPr>
              <a:t>Top Executives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Training Specialists and Managers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Translators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Travel Agents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Travel Clerks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Truck Drivers and Driver/Sales Workers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hlinkClick r:id="rId2"/>
              </a:rPr>
              <a:t>Ultrasound Technician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Umpires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Urban and Regional Planners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Veterinarians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Veterinary Technologists and Technicians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hlinkClick r:id="rId2"/>
              </a:rPr>
              <a:t>Water and Liquid Waste Treatment Plant and System Operators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Water Transportation Occupations</a:t>
            </a:r>
            <a:endParaRPr lang="en-US" dirty="0" smtClean="0"/>
          </a:p>
          <a:p>
            <a:pPr lvl="0"/>
            <a:r>
              <a:rPr lang="en-US" dirty="0" err="1" smtClean="0">
                <a:hlinkClick r:id="rId4"/>
              </a:rPr>
              <a:t>Weighers</a:t>
            </a:r>
            <a:r>
              <a:rPr lang="en-US" dirty="0" smtClean="0">
                <a:hlinkClick r:id="rId4"/>
              </a:rPr>
              <a:t>, Measurers, Checkers, and Samplers, Recordkeeping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Welding, Soldering, and Brazing Workers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Woodworkers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Writers and Editors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hlinkClick r:id="rId2"/>
              </a:rPr>
              <a:t>Baking and Pastry Chefs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Barbers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Bill Collectors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Billing Clerks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Biological Scientists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Biomedical Engineers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hlinkClick r:id="rId2"/>
              </a:rPr>
              <a:t>Boiler Operators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Boilermakers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Bookbinders and Bindery Workers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Bookkeeping Clerks</a:t>
            </a:r>
            <a:endParaRPr lang="en-US" dirty="0" smtClean="0"/>
          </a:p>
          <a:p>
            <a:pPr lvl="0"/>
            <a:r>
              <a:rPr lang="en-US" dirty="0" err="1" smtClean="0">
                <a:hlinkClick r:id="rId6"/>
              </a:rPr>
              <a:t>Brickmasons</a:t>
            </a:r>
            <a:r>
              <a:rPr lang="en-US" dirty="0" smtClean="0">
                <a:hlinkClick r:id="rId6"/>
              </a:rPr>
              <a:t>, </a:t>
            </a:r>
            <a:r>
              <a:rPr lang="en-US" dirty="0" err="1" smtClean="0">
                <a:hlinkClick r:id="rId6"/>
              </a:rPr>
              <a:t>Blockmasons</a:t>
            </a:r>
            <a:r>
              <a:rPr lang="en-US" dirty="0" smtClean="0">
                <a:hlinkClick r:id="rId6"/>
              </a:rPr>
              <a:t>, and Stonemasons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Broadcast Engineering Technicians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hlinkClick r:id="rId2"/>
              </a:rPr>
              <a:t>Brokerage Clerks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Budget Analysts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Building Cleaning Workers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Bus Drivers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Buyers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hlinkClick r:id="rId2"/>
              </a:rPr>
              <a:t>Cardiovascular Technologists and Technicians</a:t>
            </a:r>
            <a:endParaRPr lang="en-US" dirty="0" smtClean="0"/>
          </a:p>
          <a:p>
            <a:pPr lvl="0"/>
            <a:r>
              <a:rPr lang="en-US" dirty="0" smtClean="0">
                <a:hlinkClick r:id="rId3"/>
              </a:rPr>
              <a:t>Cargo Agents</a:t>
            </a:r>
            <a:endParaRPr lang="en-US" dirty="0" smtClean="0"/>
          </a:p>
          <a:p>
            <a:pPr lvl="0"/>
            <a:r>
              <a:rPr lang="en-US" dirty="0" smtClean="0">
                <a:hlinkClick r:id="rId4"/>
              </a:rPr>
              <a:t>Carpenters</a:t>
            </a:r>
            <a:endParaRPr lang="en-US" dirty="0" smtClean="0"/>
          </a:p>
          <a:p>
            <a:pPr lvl="0"/>
            <a:r>
              <a:rPr lang="en-US" dirty="0" smtClean="0">
                <a:hlinkClick r:id="rId5"/>
              </a:rPr>
              <a:t>Carpet, Floor, and Tile Installers and Finishers</a:t>
            </a:r>
            <a:endParaRPr lang="en-US" dirty="0" smtClean="0"/>
          </a:p>
          <a:p>
            <a:pPr lvl="0"/>
            <a:r>
              <a:rPr lang="en-US" dirty="0" smtClean="0">
                <a:hlinkClick r:id="rId6"/>
              </a:rPr>
              <a:t>Cartographers</a:t>
            </a:r>
            <a:endParaRPr lang="en-US" dirty="0" smtClean="0"/>
          </a:p>
          <a:p>
            <a:pPr lvl="0"/>
            <a:r>
              <a:rPr lang="en-US" dirty="0" smtClean="0">
                <a:hlinkClick r:id="rId7"/>
              </a:rPr>
              <a:t>Cashiers</a:t>
            </a:r>
            <a:endParaRPr lang="en-US" dirty="0" smtClean="0"/>
          </a:p>
          <a:p>
            <a:pPr lvl="0"/>
            <a:r>
              <a:rPr lang="en-US" dirty="0" smtClean="0">
                <a:hlinkClick r:id="rId8"/>
              </a:rPr>
              <a:t>Cement Masons, Concrete Finishers, Segmental Pavers, and Terrazzo Workers</a:t>
            </a:r>
            <a:endParaRPr lang="en-US" dirty="0" smtClean="0"/>
          </a:p>
          <a:p>
            <a:pPr lvl="0"/>
            <a:r>
              <a:rPr lang="en-US" dirty="0" smtClean="0">
                <a:hlinkClick r:id="rId9"/>
              </a:rPr>
              <a:t>Chefs, Cooks, and Food Preparation Workers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Jobs/Careers in alphabetical order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104</TotalTime>
  <Words>1324</Words>
  <Application>Microsoft Office PowerPoint</Application>
  <PresentationFormat>On-screen Show (4:3)</PresentationFormat>
  <Paragraphs>438</Paragraphs>
  <Slides>53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Concourse</vt:lpstr>
      <vt:lpstr>JOBS IN DIFFERENT FIELD</vt:lpstr>
      <vt:lpstr>Jobs/Careers in alphabetical order </vt:lpstr>
      <vt:lpstr>Jobs/Careers in alphabetical order</vt:lpstr>
      <vt:lpstr>Jobs/Careers in alphabetical order</vt:lpstr>
      <vt:lpstr>Jobs/Careers in alphabetical order</vt:lpstr>
      <vt:lpstr>Jobs/Careers in alphabetical order</vt:lpstr>
      <vt:lpstr>Jobs/Careers in alphabetical order</vt:lpstr>
      <vt:lpstr>Jobs/Careers in alphabetical order</vt:lpstr>
      <vt:lpstr>Jobs/Careers in alphabetical order</vt:lpstr>
      <vt:lpstr>Jobs/Careers in alphabetical order</vt:lpstr>
      <vt:lpstr>Jobs/Careers in alphabetical order</vt:lpstr>
      <vt:lpstr>Jobs/Careers in alphabetical order</vt:lpstr>
      <vt:lpstr>Jobs/Careers in alphabetical order</vt:lpstr>
      <vt:lpstr>Jobs/Careers in alphabetical order</vt:lpstr>
      <vt:lpstr>Jobs/Careers in alphabetical order</vt:lpstr>
      <vt:lpstr>Jobs/Careers in alphabetical order</vt:lpstr>
      <vt:lpstr>Jobs/Careers in alphabetical order</vt:lpstr>
      <vt:lpstr>Jobs/Careers in alphabetical order</vt:lpstr>
      <vt:lpstr>Jobs/Careers in alphabetical order</vt:lpstr>
      <vt:lpstr>Jobs/Careers in alphabetical order</vt:lpstr>
      <vt:lpstr>Jobs/Careers in alphabetical order</vt:lpstr>
      <vt:lpstr>Jobs/Careers in alphabetical order</vt:lpstr>
      <vt:lpstr>Jobs/Careers in alphabetical order</vt:lpstr>
      <vt:lpstr>Jobs/Careers in alphabetical order</vt:lpstr>
      <vt:lpstr>Jobs/Careers in alphabetical order</vt:lpstr>
      <vt:lpstr>Jobs/Careers in alphabetical order</vt:lpstr>
      <vt:lpstr>Jobs/Careers in alphabetical order</vt:lpstr>
      <vt:lpstr>Jobs/Careers in alphabetical order</vt:lpstr>
      <vt:lpstr>Jobs/Careers in alphabetical order</vt:lpstr>
      <vt:lpstr>Jobs/Careers in alphabetical order</vt:lpstr>
      <vt:lpstr>Jobs/Careers in alphabetical order</vt:lpstr>
      <vt:lpstr>Jobs/Careers in alphabetical order</vt:lpstr>
      <vt:lpstr>Jobs/Careers in alphabetical order</vt:lpstr>
      <vt:lpstr>Jobs/Careers in alphabetical order</vt:lpstr>
      <vt:lpstr>Jobs/Careers in alphabetical order</vt:lpstr>
      <vt:lpstr>Jobs/Careers in alphabetical order</vt:lpstr>
      <vt:lpstr>Jobs/Careers in alphabetical order</vt:lpstr>
      <vt:lpstr>Jobs/Careers in alphabetical order</vt:lpstr>
      <vt:lpstr>Jobs/Careers in alphabetical order</vt:lpstr>
      <vt:lpstr>Jobs/Careers in alphabetical order</vt:lpstr>
      <vt:lpstr>Jobs/Careers in alphabetical order</vt:lpstr>
      <vt:lpstr>Jobs/Careers in alphabetical order</vt:lpstr>
      <vt:lpstr>Jobs/Careers in alphabetical order</vt:lpstr>
      <vt:lpstr>Jobs/Careers in alphabetical order</vt:lpstr>
      <vt:lpstr>Jobs/Careers in alphabetical order</vt:lpstr>
      <vt:lpstr>Jobs/Careers in alphabetical order</vt:lpstr>
      <vt:lpstr>Jobs/Careers in alphabetical order</vt:lpstr>
      <vt:lpstr>Jobs/Careers in alphabetical order</vt:lpstr>
      <vt:lpstr>Jobs/Careers in alphabetical order</vt:lpstr>
      <vt:lpstr>Jobs/Careers in alphabetical order</vt:lpstr>
      <vt:lpstr>Slide 51</vt:lpstr>
      <vt:lpstr>Jobs/Careers in alphabetical order</vt:lpstr>
      <vt:lpstr>Jobs/Careers in alphabetical order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JOBS IN DIFFERENT FIELD</dc:title>
  <dc:creator>TOSHIBA</dc:creator>
  <cp:lastModifiedBy>TOSHIBA</cp:lastModifiedBy>
  <cp:revision>19</cp:revision>
  <dcterms:created xsi:type="dcterms:W3CDTF">2006-08-16T00:00:00Z</dcterms:created>
  <dcterms:modified xsi:type="dcterms:W3CDTF">2013-09-14T08:12:07Z</dcterms:modified>
</cp:coreProperties>
</file>