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9/14/2013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9/14/2013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9/14/2013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9/14/2013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9/14/2013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9/14/2013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://www.collegegrad.com/careers/proft34.shtml" TargetMode="External"/><Relationship Id="rId3" Type="http://schemas.openxmlformats.org/officeDocument/2006/relationships/hyperlink" Target="http://www.collegegrad.com/careers/proft66.shtml" TargetMode="External"/><Relationship Id="rId7" Type="http://schemas.openxmlformats.org/officeDocument/2006/relationships/hyperlink" Target="http://www.collegegrad.com/careers/manag29.shtml" TargetMode="External"/><Relationship Id="rId2" Type="http://schemas.openxmlformats.org/officeDocument/2006/relationships/hyperlink" Target="http://www.collegegrad.com/careers/proft06.s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collegegrad.com/careers/proft25.shtml" TargetMode="External"/><Relationship Id="rId5" Type="http://schemas.openxmlformats.org/officeDocument/2006/relationships/hyperlink" Target="http://www.collegegrad.com/careers/proft74.shtml" TargetMode="External"/><Relationship Id="rId4" Type="http://schemas.openxmlformats.org/officeDocument/2006/relationships/hyperlink" Target="http://www.collegegrad.com/careers/servi15.shtml" TargetMode="Externa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collegegrad.com/careers/manag24.shtml" TargetMode="External"/><Relationship Id="rId3" Type="http://schemas.openxmlformats.org/officeDocument/2006/relationships/hyperlink" Target="http://www.collegegrad.com/careers/clinical-psychologists.shtml" TargetMode="External"/><Relationship Id="rId7" Type="http://schemas.openxmlformats.org/officeDocument/2006/relationships/hyperlink" Target="http://www.collegegrad.com/careers/admin01.shtml" TargetMode="External"/><Relationship Id="rId2" Type="http://schemas.openxmlformats.org/officeDocument/2006/relationships/hyperlink" Target="http://www.collegegrad.com/careers/proft90.s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collegegrad.com/careers/proft108.shtml" TargetMode="External"/><Relationship Id="rId5" Type="http://schemas.openxmlformats.org/officeDocument/2006/relationships/hyperlink" Target="http://www.collegegrad.com/careers/insta11.shtml" TargetMode="External"/><Relationship Id="rId4" Type="http://schemas.openxmlformats.org/officeDocument/2006/relationships/hyperlink" Target="http://www.collegegrad.com/careers/proft24.shtml" TargetMode="External"/><Relationship Id="rId9" Type="http://schemas.openxmlformats.org/officeDocument/2006/relationships/hyperlink" Target="http://www.collegegrad.com/careers/produ03.shtml" TargetMode="Externa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://www.collegegrad.com/careers/proft44.shtml" TargetMode="External"/><Relationship Id="rId3" Type="http://schemas.openxmlformats.org/officeDocument/2006/relationships/hyperlink" Target="http://www.collegegrad.com/careers/manag30.shtml" TargetMode="External"/><Relationship Id="rId7" Type="http://schemas.openxmlformats.org/officeDocument/2006/relationships/hyperlink" Target="http://www.collegegrad.com/careers/proft49.shtml" TargetMode="External"/><Relationship Id="rId2" Type="http://schemas.openxmlformats.org/officeDocument/2006/relationships/hyperlink" Target="http://www.collegegrad.com/careers/proft06.s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collegegrad.com/careers/insta01.shtml" TargetMode="External"/><Relationship Id="rId5" Type="http://schemas.openxmlformats.org/officeDocument/2006/relationships/hyperlink" Target="http://www.collegegrad.com/careers/proft43.shtml" TargetMode="External"/><Relationship Id="rId4" Type="http://schemas.openxmlformats.org/officeDocument/2006/relationships/hyperlink" Target="http://www.collegegrad.com/careers/admin02.shtml" TargetMode="External"/><Relationship Id="rId9" Type="http://schemas.openxmlformats.org/officeDocument/2006/relationships/hyperlink" Target="http://www.collegegrad.com/careers/proft45.shtml" TargetMode="Externa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://www.collegegrad.com/careers/servi20.shtml" TargetMode="External"/><Relationship Id="rId3" Type="http://schemas.openxmlformats.org/officeDocument/2006/relationships/hyperlink" Target="http://www.collegegrad.com/careers/proft64.shtml" TargetMode="External"/><Relationship Id="rId7" Type="http://schemas.openxmlformats.org/officeDocument/2006/relationships/hyperlink" Target="http://www.collegegrad.com/careers/manag06.shtml" TargetMode="External"/><Relationship Id="rId2" Type="http://schemas.openxmlformats.org/officeDocument/2006/relationships/hyperlink" Target="http://www.collegegrad.com/careers/proft49.s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collegegrad.com/careers/const08.shtml" TargetMode="External"/><Relationship Id="rId5" Type="http://schemas.openxmlformats.org/officeDocument/2006/relationships/hyperlink" Target="http://www.collegegrad.com/careers/const07.shtml" TargetMode="External"/><Relationship Id="rId4" Type="http://schemas.openxmlformats.org/officeDocument/2006/relationships/hyperlink" Target="http://www.collegegrad.com/careers/manag05.shtml" TargetMode="External"/><Relationship Id="rId9" Type="http://schemas.openxmlformats.org/officeDocument/2006/relationships/hyperlink" Target="http://www.collegegrad.com/careers/proft39.shtml" TargetMode="Externa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hyperlink" Target="http://www.collegegrad.com/careers/proft58.shtml" TargetMode="External"/><Relationship Id="rId3" Type="http://schemas.openxmlformats.org/officeDocument/2006/relationships/hyperlink" Target="http://www.collegegrad.com/careers/servi14.shtml" TargetMode="External"/><Relationship Id="rId7" Type="http://schemas.openxmlformats.org/officeDocument/2006/relationships/hyperlink" Target="http://www.collegegrad.com/careers/admin27.shtml" TargetMode="External"/><Relationship Id="rId2" Type="http://schemas.openxmlformats.org/officeDocument/2006/relationships/hyperlink" Target="http://www.collegegrad.com/careers/proft29.s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collegegrad.com/careers/marke02.shtml" TargetMode="External"/><Relationship Id="rId11" Type="http://schemas.openxmlformats.org/officeDocument/2006/relationships/hyperlink" Target="http://www.collegegrad.com/careers/admin16.shtml" TargetMode="External"/><Relationship Id="rId5" Type="http://schemas.openxmlformats.org/officeDocument/2006/relationships/hyperlink" Target="http://www.collegegrad.com/careers/proft38.shtml" TargetMode="External"/><Relationship Id="rId10" Type="http://schemas.openxmlformats.org/officeDocument/2006/relationships/hyperlink" Target="http://www.collegegrad.com/careers/proft50.shtml" TargetMode="External"/><Relationship Id="rId4" Type="http://schemas.openxmlformats.org/officeDocument/2006/relationships/hyperlink" Target="http://www.collegegrad.com/careers/manag07.shtml" TargetMode="External"/><Relationship Id="rId9" Type="http://schemas.openxmlformats.org/officeDocument/2006/relationships/hyperlink" Target="http://www.collegegrad.com/careers/admin15.shtml" TargetMode="Externa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hyperlink" Target="http://www.collegegrad.com/careers/produ16.shtml" TargetMode="External"/><Relationship Id="rId3" Type="http://schemas.openxmlformats.org/officeDocument/2006/relationships/hyperlink" Target="http://www.collegegrad.com/careers/admin03.shtml" TargetMode="External"/><Relationship Id="rId7" Type="http://schemas.openxmlformats.org/officeDocument/2006/relationships/hyperlink" Target="http://www.collegegrad.com/careers/proft91.shtml" TargetMode="External"/><Relationship Id="rId2" Type="http://schemas.openxmlformats.org/officeDocument/2006/relationships/hyperlink" Target="http://www.collegegrad.com/careers/proft25.s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collegegrad.com/careers/servi06.shtml" TargetMode="External"/><Relationship Id="rId5" Type="http://schemas.openxmlformats.org/officeDocument/2006/relationships/hyperlink" Target="http://www.collegegrad.com/careers/marke03.shtml" TargetMode="External"/><Relationship Id="rId4" Type="http://schemas.openxmlformats.org/officeDocument/2006/relationships/hyperlink" Target="http://www.collegegrad.com/careers/proft49.shtml" TargetMode="Externa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hyperlink" Target="http://www.collegegrad.com/careers/admin28.shtml" TargetMode="External"/><Relationship Id="rId3" Type="http://schemas.openxmlformats.org/officeDocument/2006/relationships/hyperlink" Target="http://www.collegegrad.com/careers/admin04.shtml" TargetMode="External"/><Relationship Id="rId7" Type="http://schemas.openxmlformats.org/officeDocument/2006/relationships/hyperlink" Target="http://www.collegegrad.com/careers/proft23.shtml" TargetMode="External"/><Relationship Id="rId2" Type="http://schemas.openxmlformats.org/officeDocument/2006/relationships/hyperlink" Target="http://www.collegegrad.com/careers/proft75.s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collegegrad.com/careers/proft76.shtml" TargetMode="External"/><Relationship Id="rId5" Type="http://schemas.openxmlformats.org/officeDocument/2006/relationships/hyperlink" Target="http://www.collegegrad.com/careers/insta08.shtml" TargetMode="External"/><Relationship Id="rId10" Type="http://schemas.openxmlformats.org/officeDocument/2006/relationships/hyperlink" Target="http://www.collegegrad.com/careers/const09.shtml" TargetMode="External"/><Relationship Id="rId4" Type="http://schemas.openxmlformats.org/officeDocument/2006/relationships/hyperlink" Target="http://www.collegegrad.com/careers/proft92.shtml" TargetMode="External"/><Relationship Id="rId9" Type="http://schemas.openxmlformats.org/officeDocument/2006/relationships/hyperlink" Target="http://www.collegegrad.com/careers/proft04.shtml" TargetMode="Externa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hyperlink" Target="http://www.collegegrad.com/careers/const11.shtml" TargetMode="External"/><Relationship Id="rId3" Type="http://schemas.openxmlformats.org/officeDocument/2006/relationships/hyperlink" Target="http://www.collegegrad.com/careers/manag08.shtml" TargetMode="External"/><Relationship Id="rId7" Type="http://schemas.openxmlformats.org/officeDocument/2006/relationships/hyperlink" Target="http://www.collegegrad.com/careers/insta03.shtml" TargetMode="External"/><Relationship Id="rId2" Type="http://schemas.openxmlformats.org/officeDocument/2006/relationships/hyperlink" Target="http://www.collegegrad.com/careers/proft70.s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collegegrad.com/careers/const10.shtml" TargetMode="External"/><Relationship Id="rId5" Type="http://schemas.openxmlformats.org/officeDocument/2006/relationships/hyperlink" Target="http://www.collegegrad.com/careers/insta02.shtml" TargetMode="External"/><Relationship Id="rId4" Type="http://schemas.openxmlformats.org/officeDocument/2006/relationships/hyperlink" Target="http://www.collegegrad.com/careers/proft06.shtml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llegegrad.com/careers/manag10.shtml" TargetMode="External"/><Relationship Id="rId2" Type="http://schemas.openxmlformats.org/officeDocument/2006/relationships/hyperlink" Target="http://www.collegegrad.com/careers/proft93.s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collegegrad.com/careers/proft67.shtml" TargetMode="External"/><Relationship Id="rId5" Type="http://schemas.openxmlformats.org/officeDocument/2006/relationships/hyperlink" Target="http://www.collegegrad.com/careers/proft06.shtml" TargetMode="External"/><Relationship Id="rId4" Type="http://schemas.openxmlformats.org/officeDocument/2006/relationships/hyperlink" Target="http://www.collegegrad.com/careers/proft05.shtml" TargetMode="Externa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hyperlink" Target="http://www.collegegrad.com/careers/manag12.shtml" TargetMode="External"/><Relationship Id="rId3" Type="http://schemas.openxmlformats.org/officeDocument/2006/relationships/hyperlink" Target="http://www.collegegrad.com/careers/manag11.shtml" TargetMode="External"/><Relationship Id="rId7" Type="http://schemas.openxmlformats.org/officeDocument/2006/relationships/hyperlink" Target="http://www.collegegrad.com/careers/manag31.shtml" TargetMode="External"/><Relationship Id="rId2" Type="http://schemas.openxmlformats.org/officeDocument/2006/relationships/hyperlink" Target="http://www.collegegrad.com/careers/produ01.s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collegegrad.com/careers/film-and-video-editors.shtml" TargetMode="External"/><Relationship Id="rId5" Type="http://schemas.openxmlformats.org/officeDocument/2006/relationships/hyperlink" Target="http://www.collegegrad.com/careers/admin17.shtml" TargetMode="External"/><Relationship Id="rId4" Type="http://schemas.openxmlformats.org/officeDocument/2006/relationships/hyperlink" Target="http://www.collegegrad.com/careers/proft109.shtml" TargetMode="External"/><Relationship Id="rId9" Type="http://schemas.openxmlformats.org/officeDocument/2006/relationships/hyperlink" Target="http://www.collegegrad.com/careers/marke10.shtml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www.collegegrad.com/careers/manag02.shtml" TargetMode="External"/><Relationship Id="rId3" Type="http://schemas.openxmlformats.org/officeDocument/2006/relationships/hyperlink" Target="http://www.collegegrad.com/careers/manag01.shtml" TargetMode="External"/><Relationship Id="rId7" Type="http://schemas.openxmlformats.org/officeDocument/2006/relationships/hyperlink" Target="http://www.collegegrad.com/careers/admin37.shtml" TargetMode="External"/><Relationship Id="rId2" Type="http://schemas.openxmlformats.org/officeDocument/2006/relationships/hyperlink" Target="http://www.collegegrad.com/careers/admin06.s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collegegrad.com/careers/proft42.shtml" TargetMode="External"/><Relationship Id="rId11" Type="http://schemas.openxmlformats.org/officeDocument/2006/relationships/hyperlink" Target="http://www.collegegrad.com/careers/proft07.shtml" TargetMode="External"/><Relationship Id="rId5" Type="http://schemas.openxmlformats.org/officeDocument/2006/relationships/hyperlink" Target="http://www.collegegrad.com/careers/proft23.shtml" TargetMode="External"/><Relationship Id="rId10" Type="http://schemas.openxmlformats.org/officeDocument/2006/relationships/hyperlink" Target="http://www.collegegrad.com/careers/manag03.shtml" TargetMode="External"/><Relationship Id="rId4" Type="http://schemas.openxmlformats.org/officeDocument/2006/relationships/hyperlink" Target="http://www.collegegrad.com/careers/admin08.shtml" TargetMode="External"/><Relationship Id="rId9" Type="http://schemas.openxmlformats.org/officeDocument/2006/relationships/hyperlink" Target="http://www.collegegrad.com/careers/admin34.shtml" TargetMode="Externa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hyperlink" Target="http://www.collegegrad.com/careers/servi05.shtml" TargetMode="External"/><Relationship Id="rId3" Type="http://schemas.openxmlformats.org/officeDocument/2006/relationships/hyperlink" Target="http://www.collegegrad.com/careers/farmi02.shtml" TargetMode="External"/><Relationship Id="rId7" Type="http://schemas.openxmlformats.org/officeDocument/2006/relationships/hyperlink" Target="http://www.collegegrad.com/careers/proft110.shtml" TargetMode="External"/><Relationship Id="rId2" Type="http://schemas.openxmlformats.org/officeDocument/2006/relationships/hyperlink" Target="http://www.collegegrad.com/careers/servi21.s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collegegrad.com/careers/trans06.shtml" TargetMode="External"/><Relationship Id="rId5" Type="http://schemas.openxmlformats.org/officeDocument/2006/relationships/hyperlink" Target="http://www.collegegrad.com/careers/servi16.shtml" TargetMode="External"/><Relationship Id="rId4" Type="http://schemas.openxmlformats.org/officeDocument/2006/relationships/hyperlink" Target="http://www.collegegrad.com/careers/servi26.shtml" TargetMode="External"/><Relationship Id="rId9" Type="http://schemas.openxmlformats.org/officeDocument/2006/relationships/hyperlink" Target="http://www.collegegrad.com/careers/produ02.shtml" TargetMode="Externa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collegegrad.com/careers/manag13.shtml" TargetMode="External"/><Relationship Id="rId3" Type="http://schemas.openxmlformats.org/officeDocument/2006/relationships/hyperlink" Target="http://www.collegegrad.com/careers/manag32.shtml" TargetMode="External"/><Relationship Id="rId7" Type="http://schemas.openxmlformats.org/officeDocument/2006/relationships/hyperlink" Target="http://www.collegegrad.com/careers/admin26.shtml" TargetMode="External"/><Relationship Id="rId2" Type="http://schemas.openxmlformats.org/officeDocument/2006/relationships/hyperlink" Target="http://www.collegegrad.com/careers/proft62.s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collegegrad.com/careers/proft64.shtml" TargetMode="External"/><Relationship Id="rId5" Type="http://schemas.openxmlformats.org/officeDocument/2006/relationships/hyperlink" Target="http://www.collegegrad.com/careers/farmi03.shtml" TargetMode="External"/><Relationship Id="rId4" Type="http://schemas.openxmlformats.org/officeDocument/2006/relationships/hyperlink" Target="http://www.collegegrad.com/careers/forensic-science-technicians.shtml" TargetMode="External"/><Relationship Id="rId9" Type="http://schemas.openxmlformats.org/officeDocument/2006/relationships/hyperlink" Target="http://www.collegegrad.com/careers/produ14.shtml" TargetMode="Externa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hyperlink" Target="http://www.collegegrad.com/careers/proft22.shtml" TargetMode="External"/><Relationship Id="rId3" Type="http://schemas.openxmlformats.org/officeDocument/2006/relationships/hyperlink" Target="http://www.collegegrad.com/careers/servi17.shtml" TargetMode="External"/><Relationship Id="rId7" Type="http://schemas.openxmlformats.org/officeDocument/2006/relationships/hyperlink" Target="http://www.collegegrad.com/careers/const12.shtml" TargetMode="External"/><Relationship Id="rId2" Type="http://schemas.openxmlformats.org/officeDocument/2006/relationships/hyperlink" Target="http://www.collegegrad.com/careers/admin09.s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collegegrad.com/careers/proft112.shtml" TargetMode="External"/><Relationship Id="rId5" Type="http://schemas.openxmlformats.org/officeDocument/2006/relationships/hyperlink" Target="http://www.collegegrad.com/careers/proft06.shtml" TargetMode="External"/><Relationship Id="rId4" Type="http://schemas.openxmlformats.org/officeDocument/2006/relationships/hyperlink" Target="http://www.collegegrad.com/careers/servi24.shtml" TargetMode="External"/><Relationship Id="rId9" Type="http://schemas.openxmlformats.org/officeDocument/2006/relationships/hyperlink" Target="http://www.collegegrad.com/careers/servi02.shtml" TargetMode="Externa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hyperlink" Target="http://www.collegegrad.com/careers/insta13.shtml" TargetMode="External"/><Relationship Id="rId3" Type="http://schemas.openxmlformats.org/officeDocument/2006/relationships/hyperlink" Target="http://www.collegegrad.com/careers/proft06.shtml" TargetMode="External"/><Relationship Id="rId7" Type="http://schemas.openxmlformats.org/officeDocument/2006/relationships/hyperlink" Target="http://www.collegegrad.com/careers/insta09.shtml" TargetMode="External"/><Relationship Id="rId2" Type="http://schemas.openxmlformats.org/officeDocument/2006/relationships/hyperlink" Target="http://www.collegegrad.com/careers/const13.s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collegegrad.com/careers/insta12.shtml" TargetMode="External"/><Relationship Id="rId5" Type="http://schemas.openxmlformats.org/officeDocument/2006/relationships/hyperlink" Target="http://www.collegegrad.com/careers/manag34.shtml" TargetMode="External"/><Relationship Id="rId4" Type="http://schemas.openxmlformats.org/officeDocument/2006/relationships/hyperlink" Target="http://www.collegegrad.com/careers/proft95.shtml" TargetMode="Externa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hyperlink" Target="http://www.collegegrad.com/careers/proft67.shtml" TargetMode="External"/><Relationship Id="rId3" Type="http://schemas.openxmlformats.org/officeDocument/2006/relationships/hyperlink" Target="http://www.collegegrad.com/careers/servi09.shtml" TargetMode="External"/><Relationship Id="rId7" Type="http://schemas.openxmlformats.org/officeDocument/2006/relationships/hyperlink" Target="http://www.collegegrad.com/careers/proft40.shtml" TargetMode="External"/><Relationship Id="rId2" Type="http://schemas.openxmlformats.org/officeDocument/2006/relationships/hyperlink" Target="http://www.collegegrad.com/careers/servi18.s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collegegrad.com/careers/manag18.shtml" TargetMode="External"/><Relationship Id="rId5" Type="http://schemas.openxmlformats.org/officeDocument/2006/relationships/hyperlink" Target="http://www.collegegrad.com/careers/admin19.shtml" TargetMode="External"/><Relationship Id="rId4" Type="http://schemas.openxmlformats.org/officeDocument/2006/relationships/hyperlink" Target="http://www.collegegrad.com/careers/admin18.shtml" TargetMode="Externa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hyperlink" Target="http://www.collegegrad.com/careers/produ17.shtml" TargetMode="External"/><Relationship Id="rId3" Type="http://schemas.openxmlformats.org/officeDocument/2006/relationships/hyperlink" Target="http://www.collegegrad.com/careers/insta14.shtml" TargetMode="External"/><Relationship Id="rId7" Type="http://schemas.openxmlformats.org/officeDocument/2006/relationships/hyperlink" Target="http://www.collegegrad.com/careers/manag30.shtml" TargetMode="External"/><Relationship Id="rId2" Type="http://schemas.openxmlformats.org/officeDocument/2006/relationships/hyperlink" Target="http://www.collegegrad.com/careers/proft06.s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collegegrad.com/careers/admin03.shtml" TargetMode="External"/><Relationship Id="rId5" Type="http://schemas.openxmlformats.org/officeDocument/2006/relationships/hyperlink" Target="http://www.collegegrad.com/careers/admin13.shtml" TargetMode="External"/><Relationship Id="rId4" Type="http://schemas.openxmlformats.org/officeDocument/2006/relationships/hyperlink" Target="http://www.collegegrad.com/careers/manag19.shtml" TargetMode="External"/><Relationship Id="rId9" Type="http://schemas.openxmlformats.org/officeDocument/2006/relationships/hyperlink" Target="http://www.collegegrad.com/careers/proft51.shtml" TargetMode="Externa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hyperlink" Target="http://www.collegegrad.com/careers/servi23.shtml" TargetMode="External"/><Relationship Id="rId3" Type="http://schemas.openxmlformats.org/officeDocument/2006/relationships/hyperlink" Target="http://www.collegegrad.com/careers/marke04.shtml" TargetMode="External"/><Relationship Id="rId7" Type="http://schemas.openxmlformats.org/officeDocument/2006/relationships/hyperlink" Target="http://www.collegegrad.com/careers/admin20.shtml" TargetMode="External"/><Relationship Id="rId2" Type="http://schemas.openxmlformats.org/officeDocument/2006/relationships/hyperlink" Target="http://www.collegegrad.com/careers/const14.s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collegegrad.com/careers/proft105.shtml" TargetMode="External"/><Relationship Id="rId5" Type="http://schemas.openxmlformats.org/officeDocument/2006/relationships/hyperlink" Target="http://www.collegegrad.com/careers/proft111.shtml" TargetMode="External"/><Relationship Id="rId4" Type="http://schemas.openxmlformats.org/officeDocument/2006/relationships/hyperlink" Target="http://www.collegegrad.com/careers/manag21.shtml" TargetMode="Externa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hyperlink" Target="http://www.collegegrad.com/careers/proft113.shtml" TargetMode="External"/><Relationship Id="rId3" Type="http://schemas.openxmlformats.org/officeDocument/2006/relationships/hyperlink" Target="http://www.collegegrad.com/careers/proft59.shtml" TargetMode="External"/><Relationship Id="rId7" Type="http://schemas.openxmlformats.org/officeDocument/2006/relationships/hyperlink" Target="http://www.collegegrad.com/careers/proft61.shtml" TargetMode="External"/><Relationship Id="rId2" Type="http://schemas.openxmlformats.org/officeDocument/2006/relationships/hyperlink" Target="http://www.collegegrad.com/careers/produ18.s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collegegrad.com/careers/proft60.shtml" TargetMode="External"/><Relationship Id="rId5" Type="http://schemas.openxmlformats.org/officeDocument/2006/relationships/hyperlink" Target="http://www.collegegrad.com/careers/proft02.shtml" TargetMode="External"/><Relationship Id="rId4" Type="http://schemas.openxmlformats.org/officeDocument/2006/relationships/hyperlink" Target="http://www.collegegrad.com/careers/manag18.shtml" TargetMode="Externa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hyperlink" Target="http://www.collegegrad.com/careers/manag33.shtml" TargetMode="External"/><Relationship Id="rId3" Type="http://schemas.openxmlformats.org/officeDocument/2006/relationships/hyperlink" Target="http://www.collegegrad.com/careers/proft52.shtml" TargetMode="External"/><Relationship Id="rId7" Type="http://schemas.openxmlformats.org/officeDocument/2006/relationships/hyperlink" Target="http://www.collegegrad.com/careers/locksmiths.shtml" TargetMode="External"/><Relationship Id="rId2" Type="http://schemas.openxmlformats.org/officeDocument/2006/relationships/hyperlink" Target="http://www.collegegrad.com/careers/admin21.s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collegegrad.com/careers/manag22.shtml" TargetMode="External"/><Relationship Id="rId5" Type="http://schemas.openxmlformats.org/officeDocument/2006/relationships/hyperlink" Target="http://www.collegegrad.com/careers/insta15.shtml" TargetMode="External"/><Relationship Id="rId4" Type="http://schemas.openxmlformats.org/officeDocument/2006/relationships/hyperlink" Target="http://www.collegegrad.com/careers/proft94.shtml" TargetMode="Externa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hyperlink" Target="http://www.collegegrad.com/careers/marine-mechanics.shtml" TargetMode="External"/><Relationship Id="rId3" Type="http://schemas.openxmlformats.org/officeDocument/2006/relationships/hyperlink" Target="http://www.collegegrad.com/careers/produ05.shtml" TargetMode="External"/><Relationship Id="rId7" Type="http://schemas.openxmlformats.org/officeDocument/2006/relationships/hyperlink" Target="http://www.collegegrad.com/careers/proft06.shtml" TargetMode="External"/><Relationship Id="rId2" Type="http://schemas.openxmlformats.org/officeDocument/2006/relationships/hyperlink" Target="http://www.collegegrad.com/careers/admin07.s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collegegrad.com/careers/manag23.shtml" TargetMode="External"/><Relationship Id="rId5" Type="http://schemas.openxmlformats.org/officeDocument/2006/relationships/hyperlink" Target="http://www.collegegrad.com/careers/insta17.shtml" TargetMode="External"/><Relationship Id="rId4" Type="http://schemas.openxmlformats.org/officeDocument/2006/relationships/hyperlink" Target="http://www.collegegrad.com/careers/produ04.shtml" TargetMode="External"/><Relationship Id="rId9" Type="http://schemas.openxmlformats.org/officeDocument/2006/relationships/hyperlink" Target="http://www.collegegrad.com/careers/proft104.shtml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www.collegegrad.com/careers/servi13.shtml" TargetMode="External"/><Relationship Id="rId3" Type="http://schemas.openxmlformats.org/officeDocument/2006/relationships/hyperlink" Target="http://www.collegegrad.com/careers/proft62.shtml" TargetMode="External"/><Relationship Id="rId7" Type="http://schemas.openxmlformats.org/officeDocument/2006/relationships/hyperlink" Target="http://www.collegegrad.com/careers/trans01.shtml" TargetMode="External"/><Relationship Id="rId2" Type="http://schemas.openxmlformats.org/officeDocument/2006/relationships/hyperlink" Target="http://www.collegegrad.com/careers/proft06.s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collegegrad.com/careers/insta05.shtml" TargetMode="External"/><Relationship Id="rId5" Type="http://schemas.openxmlformats.org/officeDocument/2006/relationships/hyperlink" Target="http://www.collegegrad.com/careers/trans02.shtml" TargetMode="External"/><Relationship Id="rId10" Type="http://schemas.openxmlformats.org/officeDocument/2006/relationships/hyperlink" Target="http://www.collegegrad.com/careers/produ14.shtml" TargetMode="External"/><Relationship Id="rId4" Type="http://schemas.openxmlformats.org/officeDocument/2006/relationships/hyperlink" Target="http://www.collegegrad.com/careers/farmi01.shtml" TargetMode="External"/><Relationship Id="rId9" Type="http://schemas.openxmlformats.org/officeDocument/2006/relationships/hyperlink" Target="http://www.collegegrad.com/careers/proft27.shtml" TargetMode="Externa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hyperlink" Target="http://www.collegegrad.com/careers/proft46.shtml" TargetMode="External"/><Relationship Id="rId3" Type="http://schemas.openxmlformats.org/officeDocument/2006/relationships/hyperlink" Target="http://www.collegegrad.com/careers/marriage-family-therapist.html" TargetMode="External"/><Relationship Id="rId7" Type="http://schemas.openxmlformats.org/officeDocument/2006/relationships/hyperlink" Target="http://www.collegegrad.com/careers/proft66.shtml" TargetMode="External"/><Relationship Id="rId2" Type="http://schemas.openxmlformats.org/officeDocument/2006/relationships/hyperlink" Target="http://www.collegegrad.com/careers/manag03.s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collegegrad.com/careers/proft06.shtml" TargetMode="External"/><Relationship Id="rId5" Type="http://schemas.openxmlformats.org/officeDocument/2006/relationships/hyperlink" Target="http://www.collegegrad.com/careers/trans03.shtml" TargetMode="External"/><Relationship Id="rId4" Type="http://schemas.openxmlformats.org/officeDocument/2006/relationships/hyperlink" Target="http://www.collegegrad.com/careers/servi25.shtml" TargetMode="External"/><Relationship Id="rId9" Type="http://schemas.openxmlformats.org/officeDocument/2006/relationships/hyperlink" Target="http://www.collegegrad.com/careers/servi07.shtml" TargetMode="External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collegegrad.com/careers/manag36.shtml" TargetMode="External"/><Relationship Id="rId3" Type="http://schemas.openxmlformats.org/officeDocument/2006/relationships/hyperlink" Target="http://www.collegegrad.com/careers/produ16.shtml" TargetMode="External"/><Relationship Id="rId7" Type="http://schemas.openxmlformats.org/officeDocument/2006/relationships/hyperlink" Target="http://www.collegegrad.com/careers/servi08.shtml" TargetMode="External"/><Relationship Id="rId2" Type="http://schemas.openxmlformats.org/officeDocument/2006/relationships/hyperlink" Target="http://www.collegegrad.com/careers/medical-billing-coding.s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collegegrad.com/careers/manag34.shtml" TargetMode="External"/><Relationship Id="rId5" Type="http://schemas.openxmlformats.org/officeDocument/2006/relationships/hyperlink" Target="http://www.collegegrad.com/careers/proft103.shtml" TargetMode="External"/><Relationship Id="rId4" Type="http://schemas.openxmlformats.org/officeDocument/2006/relationships/hyperlink" Target="http://www.collegegrad.com/careers/proft95.shtml" TargetMode="Externa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llegegrad.com/careers/admin27.shtml" TargetMode="External"/><Relationship Id="rId2" Type="http://schemas.openxmlformats.org/officeDocument/2006/relationships/hyperlink" Target="http://www.collegegrad.com/careers/social-worker.s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collegegrad.com/careers/proft06.shtml" TargetMode="External"/><Relationship Id="rId5" Type="http://schemas.openxmlformats.org/officeDocument/2006/relationships/hyperlink" Target="http://www.collegegrad.com/careers/insta18.shtml" TargetMode="External"/><Relationship Id="rId4" Type="http://schemas.openxmlformats.org/officeDocument/2006/relationships/hyperlink" Target="http://www.collegegrad.com/careers/admin29.shtml" TargetMode="Externa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llegegrad.com/careers/marke03.shtml" TargetMode="External"/><Relationship Id="rId7" Type="http://schemas.openxmlformats.org/officeDocument/2006/relationships/hyperlink" Target="http://www.collegegrad.com/careers/proft26.shtml" TargetMode="External"/><Relationship Id="rId2" Type="http://schemas.openxmlformats.org/officeDocument/2006/relationships/hyperlink" Target="http://www.collegegrad.com/careers/insta09.s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collegegrad.com/careers/proft50.shtml" TargetMode="External"/><Relationship Id="rId5" Type="http://schemas.openxmlformats.org/officeDocument/2006/relationships/hyperlink" Target="http://www.collegegrad.com/careers/motorcycle-mechanic.shtml" TargetMode="External"/><Relationship Id="rId4" Type="http://schemas.openxmlformats.org/officeDocument/2006/relationships/hyperlink" Target="http://www.collegegrad.com/careers/manag13.shtml" TargetMode="External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hyperlink" Target="http://www.collegegrad.com/careers/proft85.shtml" TargetMode="External"/><Relationship Id="rId3" Type="http://schemas.openxmlformats.org/officeDocument/2006/relationships/hyperlink" Target="http://www.collegegrad.com/careers/manag10.shtml" TargetMode="External"/><Relationship Id="rId7" Type="http://schemas.openxmlformats.org/officeDocument/2006/relationships/hyperlink" Target="http://www.collegegrad.com/careers/proft96.shtml" TargetMode="External"/><Relationship Id="rId2" Type="http://schemas.openxmlformats.org/officeDocument/2006/relationships/hyperlink" Target="http://www.collegegrad.com/careers/nail-technicians.s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collegegrad.com/careers/proft06.shtml" TargetMode="External"/><Relationship Id="rId5" Type="http://schemas.openxmlformats.org/officeDocument/2006/relationships/hyperlink" Target="http://www.collegegrad.com/careers/proft29.shtml" TargetMode="External"/><Relationship Id="rId10" Type="http://schemas.openxmlformats.org/officeDocument/2006/relationships/hyperlink" Target="http://www.collegegrad.com/careers/proft76.shtml" TargetMode="External"/><Relationship Id="rId4" Type="http://schemas.openxmlformats.org/officeDocument/2006/relationships/hyperlink" Target="http://www.collegegrad.com/careers/network-communications-analyst.shtml" TargetMode="External"/><Relationship Id="rId9" Type="http://schemas.openxmlformats.org/officeDocument/2006/relationships/hyperlink" Target="http://www.collegegrad.com/careers/servi09.shtml" TargetMode="Externa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llegegrad.com/careers/servi10.shtml" TargetMode="External"/><Relationship Id="rId2" Type="http://schemas.openxmlformats.org/officeDocument/2006/relationships/hyperlink" Target="http://www.collegegrad.com/careers/proft97.s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collegegrad.com/careers/insta01.shtml" TargetMode="External"/><Relationship Id="rId5" Type="http://schemas.openxmlformats.org/officeDocument/2006/relationships/hyperlink" Target="http://www.collegegrad.com/careers/admin35.shtml" TargetMode="External"/><Relationship Id="rId4" Type="http://schemas.openxmlformats.org/officeDocument/2006/relationships/hyperlink" Target="http://www.collegegrad.com/careers/proft77.shtml" TargetMode="Externa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llegegrad.com/careers/proft47.shtml" TargetMode="External"/><Relationship Id="rId7" Type="http://schemas.openxmlformats.org/officeDocument/2006/relationships/hyperlink" Target="http://www.collegegrad.com/careers/admin22.shtml" TargetMode="External"/><Relationship Id="rId2" Type="http://schemas.openxmlformats.org/officeDocument/2006/relationships/hyperlink" Target="http://www.collegegrad.com/careers/admin34.s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collegegrad.com/careers/proft78.shtml" TargetMode="External"/><Relationship Id="rId5" Type="http://schemas.openxmlformats.org/officeDocument/2006/relationships/hyperlink" Target="http://www.collegegrad.com/careers/proft98.shtml" TargetMode="External"/><Relationship Id="rId4" Type="http://schemas.openxmlformats.org/officeDocument/2006/relationships/hyperlink" Target="http://www.collegegrad.com/careers/produ16.shtml" TargetMode="External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hyperlink" Target="http://www.collegegrad.com/careers/servi14.shtml" TargetMode="External"/><Relationship Id="rId3" Type="http://schemas.openxmlformats.org/officeDocument/2006/relationships/hyperlink" Target="http://www.collegegrad.com/careers/produ20.shtml" TargetMode="External"/><Relationship Id="rId7" Type="http://schemas.openxmlformats.org/officeDocument/2006/relationships/hyperlink" Target="http://www.collegegrad.com/careers/servi18.shtml" TargetMode="External"/><Relationship Id="rId2" Type="http://schemas.openxmlformats.org/officeDocument/2006/relationships/hyperlink" Target="http://www.collegegrad.com/careers/const15.s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collegegrad.com/careers/admin10.shtml" TargetMode="External"/><Relationship Id="rId5" Type="http://schemas.openxmlformats.org/officeDocument/2006/relationships/hyperlink" Target="http://www.collegegrad.com/careers/proft93.shtml" TargetMode="External"/><Relationship Id="rId4" Type="http://schemas.openxmlformats.org/officeDocument/2006/relationships/hyperlink" Target="http://www.collegegrad.com/careers/proft61.shtml" TargetMode="External"/><Relationship Id="rId9" Type="http://schemas.openxmlformats.org/officeDocument/2006/relationships/hyperlink" Target="http://www.collegegrad.com/careers/manag31.shtml" TargetMode="External"/></Relationships>
</file>

<file path=ppt/slides/_rels/slide38.xml.rels><?xml version="1.0" encoding="UTF-8" standalone="yes"?>
<Relationships xmlns="http://schemas.openxmlformats.org/package/2006/relationships"><Relationship Id="rId8" Type="http://schemas.openxmlformats.org/officeDocument/2006/relationships/hyperlink" Target="http://www.collegegrad.com/careers/proft30.shtml" TargetMode="External"/><Relationship Id="rId3" Type="http://schemas.openxmlformats.org/officeDocument/2006/relationships/hyperlink" Target="http://www.collegegrad.com/careers/proft06.shtml" TargetMode="External"/><Relationship Id="rId7" Type="http://schemas.openxmlformats.org/officeDocument/2006/relationships/hyperlink" Target="http://www.collegegrad.com/careers/proft03.shtml" TargetMode="External"/><Relationship Id="rId2" Type="http://schemas.openxmlformats.org/officeDocument/2006/relationships/hyperlink" Target="http://www.collegegrad.com/careers/servi03.s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collegegrad.com/careers/proft99.shtml" TargetMode="External"/><Relationship Id="rId5" Type="http://schemas.openxmlformats.org/officeDocument/2006/relationships/hyperlink" Target="http://www.collegegrad.com/careers/servi11.shtml" TargetMode="External"/><Relationship Id="rId4" Type="http://schemas.openxmlformats.org/officeDocument/2006/relationships/hyperlink" Target="http://www.collegegrad.com/careers/proft79.shtml" TargetMode="External"/><Relationship Id="rId9" Type="http://schemas.openxmlformats.org/officeDocument/2006/relationships/hyperlink" Target="http://www.collegegrad.com/careers/produ21.shtml" TargetMode="External"/></Relationships>
</file>

<file path=ppt/slides/_rels/slide39.xml.rels><?xml version="1.0" encoding="UTF-8" standalone="yes"?>
<Relationships xmlns="http://schemas.openxmlformats.org/package/2006/relationships"><Relationship Id="rId8" Type="http://schemas.openxmlformats.org/officeDocument/2006/relationships/hyperlink" Target="http://www.collegegrad.com/careers/const17.shtml" TargetMode="External"/><Relationship Id="rId3" Type="http://schemas.openxmlformats.org/officeDocument/2006/relationships/hyperlink" Target="http://www.collegegrad.com/careers/proft80.shtml" TargetMode="External"/><Relationship Id="rId7" Type="http://schemas.openxmlformats.org/officeDocument/2006/relationships/hyperlink" Target="http://www.collegegrad.com/careers/const16.shtml" TargetMode="External"/><Relationship Id="rId2" Type="http://schemas.openxmlformats.org/officeDocument/2006/relationships/hyperlink" Target="http://www.collegegrad.com/careers/servi12.s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collegegrad.com/careers/proft68.shtml" TargetMode="External"/><Relationship Id="rId5" Type="http://schemas.openxmlformats.org/officeDocument/2006/relationships/hyperlink" Target="http://www.collegegrad.com/careers/proft82.shtml" TargetMode="External"/><Relationship Id="rId4" Type="http://schemas.openxmlformats.org/officeDocument/2006/relationships/hyperlink" Target="http://www.collegegrad.com/careers/proft81.shtml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www.collegegrad.com/careers/proft24.shtml" TargetMode="External"/><Relationship Id="rId3" Type="http://schemas.openxmlformats.org/officeDocument/2006/relationships/hyperlink" Target="http://www.collegegrad.com/careers/proft01.shtml" TargetMode="External"/><Relationship Id="rId7" Type="http://schemas.openxmlformats.org/officeDocument/2006/relationships/hyperlink" Target="http://www.collegegrad.com/careers/proft68.shtml" TargetMode="External"/><Relationship Id="rId2" Type="http://schemas.openxmlformats.org/officeDocument/2006/relationships/hyperlink" Target="http://www.collegegrad.com/careers/manag35.s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collegegrad.com/careers/produ01.shtml" TargetMode="External"/><Relationship Id="rId5" Type="http://schemas.openxmlformats.org/officeDocument/2006/relationships/hyperlink" Target="http://www.collegegrad.com/careers/proft21.shtml" TargetMode="External"/><Relationship Id="rId4" Type="http://schemas.openxmlformats.org/officeDocument/2006/relationships/hyperlink" Target="http://www.collegegrad.com/careers/proft50.shtml" TargetMode="External"/><Relationship Id="rId9" Type="http://schemas.openxmlformats.org/officeDocument/2006/relationships/hyperlink" Target="http://www.collegegrad.com/careers/proft116.shtml" TargetMode="External"/></Relationships>
</file>

<file path=ppt/slides/_rels/slide40.xml.rels><?xml version="1.0" encoding="UTF-8" standalone="yes"?>
<Relationships xmlns="http://schemas.openxmlformats.org/package/2006/relationships"><Relationship Id="rId8" Type="http://schemas.openxmlformats.org/officeDocument/2006/relationships/hyperlink" Target="http://www.collegegrad.com/careers/produ12.shtml" TargetMode="External"/><Relationship Id="rId3" Type="http://schemas.openxmlformats.org/officeDocument/2006/relationships/hyperlink" Target="http://www.collegegrad.com/careers/servi22.shtml" TargetMode="External"/><Relationship Id="rId7" Type="http://schemas.openxmlformats.org/officeDocument/2006/relationships/hyperlink" Target="http://www.collegegrad.com/careers/insta16.shtml" TargetMode="External"/><Relationship Id="rId2" Type="http://schemas.openxmlformats.org/officeDocument/2006/relationships/hyperlink" Target="http://www.collegegrad.com/careers/proft83.s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collegegrad.com/careers/produ08.shtml" TargetMode="External"/><Relationship Id="rId5" Type="http://schemas.openxmlformats.org/officeDocument/2006/relationships/hyperlink" Target="http://www.collegegrad.com/careers/admin07.shtml" TargetMode="External"/><Relationship Id="rId4" Type="http://schemas.openxmlformats.org/officeDocument/2006/relationships/hyperlink" Target="http://www.collegegrad.com/careers/admin36.shtml" TargetMode="External"/><Relationship Id="rId9" Type="http://schemas.openxmlformats.org/officeDocument/2006/relationships/hyperlink" Target="http://www.collegegrad.com/careers/produ13.shtml" TargetMode="External"/></Relationships>
</file>

<file path=ppt/slides/_rels/slide4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collegegrad.com/careers/manag03.shtml" TargetMode="External"/><Relationship Id="rId3" Type="http://schemas.openxmlformats.org/officeDocument/2006/relationships/hyperlink" Target="http://www.collegegrad.com/careers/proft39.shtml" TargetMode="External"/><Relationship Id="rId7" Type="http://schemas.openxmlformats.org/officeDocument/2006/relationships/hyperlink" Target="http://www.collegegrad.com/careers/admin30.shtml" TargetMode="External"/><Relationship Id="rId2" Type="http://schemas.openxmlformats.org/officeDocument/2006/relationships/hyperlink" Target="http://www.collegegrad.com/careers/servi23.s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collegegrad.com/careers/marke03.shtml" TargetMode="External"/><Relationship Id="rId5" Type="http://schemas.openxmlformats.org/officeDocument/2006/relationships/hyperlink" Target="http://www.collegegrad.com/careers/proft23.shtml" TargetMode="External"/><Relationship Id="rId4" Type="http://schemas.openxmlformats.org/officeDocument/2006/relationships/hyperlink" Target="http://www.collegegrad.com/careers/admin11.shtml" TargetMode="External"/></Relationships>
</file>

<file path=ppt/slides/_rels/slide42.xml.rels><?xml version="1.0" encoding="UTF-8" standalone="yes"?>
<Relationships xmlns="http://schemas.openxmlformats.org/package/2006/relationships"><Relationship Id="rId8" Type="http://schemas.openxmlformats.org/officeDocument/2006/relationships/hyperlink" Target="http://www.collegegrad.com/careers/manag25.shtml" TargetMode="External"/><Relationship Id="rId3" Type="http://schemas.openxmlformats.org/officeDocument/2006/relationships/hyperlink" Target="http://www.collegegrad.com/careers/proft35.shtml" TargetMode="External"/><Relationship Id="rId7" Type="http://schemas.openxmlformats.org/officeDocument/2006/relationships/hyperlink" Target="http://www.collegegrad.com/careers/proft31.shtml" TargetMode="External"/><Relationship Id="rId2" Type="http://schemas.openxmlformats.org/officeDocument/2006/relationships/hyperlink" Target="http://www.collegegrad.com/careers/manag24.s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collegegrad.com/careers/manag03.shtml" TargetMode="External"/><Relationship Id="rId5" Type="http://schemas.openxmlformats.org/officeDocument/2006/relationships/hyperlink" Target="http://www.collegegrad.com/careers/proft71.shtml" TargetMode="External"/><Relationship Id="rId4" Type="http://schemas.openxmlformats.org/officeDocument/2006/relationships/hyperlink" Target="http://www.collegegrad.com/careers/servi09.shtml" TargetMode="External"/></Relationships>
</file>

<file path=ppt/slides/_rels/slide43.xml.rels><?xml version="1.0" encoding="UTF-8" standalone="yes"?>
<Relationships xmlns="http://schemas.openxmlformats.org/package/2006/relationships"><Relationship Id="rId8" Type="http://schemas.openxmlformats.org/officeDocument/2006/relationships/hyperlink" Target="http://www.collegegrad.com/careers/radiology-technicians.shtml" TargetMode="External"/><Relationship Id="rId3" Type="http://schemas.openxmlformats.org/officeDocument/2006/relationships/hyperlink" Target="http://www.career-descriptions.co.uk/quantity-surveyor-career-description.htm" TargetMode="External"/><Relationship Id="rId7" Type="http://schemas.openxmlformats.org/officeDocument/2006/relationships/hyperlink" Target="http://www.collegegrad.com/careers/proft28.shtml" TargetMode="External"/><Relationship Id="rId2" Type="http://schemas.openxmlformats.org/officeDocument/2006/relationships/hyperlink" Target="http://www.career-descriptions.co.uk/quality-control-inspector-career-description.ht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collegegrad.com/careers/insta04.shtml" TargetMode="External"/><Relationship Id="rId5" Type="http://schemas.openxmlformats.org/officeDocument/2006/relationships/hyperlink" Target="http://www.collegegrad.com/careers/proft115.shtml" TargetMode="External"/><Relationship Id="rId4" Type="http://schemas.openxmlformats.org/officeDocument/2006/relationships/hyperlink" Target="http://www.collegegrad.com/careers/proft36.shtml" TargetMode="External"/><Relationship Id="rId9" Type="http://schemas.openxmlformats.org/officeDocument/2006/relationships/hyperlink" Target="http://www.collegegrad.com/careers/proft100.shtml" TargetMode="External"/></Relationships>
</file>

<file path=ppt/slides/_rels/slide44.xml.rels><?xml version="1.0" encoding="UTF-8" standalone="yes"?>
<Relationships xmlns="http://schemas.openxmlformats.org/package/2006/relationships"><Relationship Id="rId8" Type="http://schemas.openxmlformats.org/officeDocument/2006/relationships/hyperlink" Target="http://www.collegegrad.com/careers/proft84.shtml" TargetMode="External"/><Relationship Id="rId3" Type="http://schemas.openxmlformats.org/officeDocument/2006/relationships/hyperlink" Target="http://www.collegegrad.com/careers/marke05.shtml" TargetMode="External"/><Relationship Id="rId7" Type="http://schemas.openxmlformats.org/officeDocument/2006/relationships/hyperlink" Target="http://www.collegegrad.com/careers/servi19.shtml" TargetMode="External"/><Relationship Id="rId2" Type="http://schemas.openxmlformats.org/officeDocument/2006/relationships/hyperlink" Target="http://www.collegegrad.com/careers/trans07.s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collegegrad.com/careers/admin17.shtml" TargetMode="External"/><Relationship Id="rId5" Type="http://schemas.openxmlformats.org/officeDocument/2006/relationships/hyperlink" Target="http://www.collegegrad.com/careers/admin13.shtml" TargetMode="External"/><Relationship Id="rId4" Type="http://schemas.openxmlformats.org/officeDocument/2006/relationships/hyperlink" Target="http://www.collegegrad.com/careers/manag24.shtml" TargetMode="External"/></Relationships>
</file>

<file path=ppt/slides/_rels/slide45.xml.rels><?xml version="1.0" encoding="UTF-8" standalone="yes"?>
<Relationships xmlns="http://schemas.openxmlformats.org/package/2006/relationships"><Relationship Id="rId8" Type="http://schemas.openxmlformats.org/officeDocument/2006/relationships/hyperlink" Target="http://www.collegegrad.com/careers/const18.shtml" TargetMode="External"/><Relationship Id="rId3" Type="http://schemas.openxmlformats.org/officeDocument/2006/relationships/hyperlink" Target="http://www.collegegrad.com/careers/proft29.shtml" TargetMode="External"/><Relationship Id="rId7" Type="http://schemas.openxmlformats.org/officeDocument/2006/relationships/hyperlink" Target="http://www.collegegrad.com/careers/proft37.shtml" TargetMode="External"/><Relationship Id="rId2" Type="http://schemas.openxmlformats.org/officeDocument/2006/relationships/hyperlink" Target="http://www.collegegrad.com/careers/proft85.s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collegegrad.com/careers/marke06.shtml" TargetMode="External"/><Relationship Id="rId5" Type="http://schemas.openxmlformats.org/officeDocument/2006/relationships/hyperlink" Target="http://www.collegegrad.com/careers/proft86.shtml" TargetMode="External"/><Relationship Id="rId4" Type="http://schemas.openxmlformats.org/officeDocument/2006/relationships/hyperlink" Target="http://www.collegegrad.com/careers/admin24.shtml" TargetMode="External"/></Relationships>
</file>

<file path=ppt/slides/_rels/slide46.xml.rels><?xml version="1.0" encoding="UTF-8" standalone="yes"?>
<Relationships xmlns="http://schemas.openxmlformats.org/package/2006/relationships"><Relationship Id="rId8" Type="http://schemas.openxmlformats.org/officeDocument/2006/relationships/hyperlink" Target="http://www.collegegrad.com/careers/marke10.shtml" TargetMode="External"/><Relationship Id="rId3" Type="http://schemas.openxmlformats.org/officeDocument/2006/relationships/hyperlink" Target="http://www.collegegrad.com/careers/manag03.shtml" TargetMode="External"/><Relationship Id="rId7" Type="http://schemas.openxmlformats.org/officeDocument/2006/relationships/hyperlink" Target="http://www.collegegrad.com/careers/admin37.shtml" TargetMode="External"/><Relationship Id="rId2" Type="http://schemas.openxmlformats.org/officeDocument/2006/relationships/hyperlink" Target="http://www.collegegrad.com/careers/marke07.s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collegegrad.com/careers/proft69.shtml" TargetMode="External"/><Relationship Id="rId5" Type="http://schemas.openxmlformats.org/officeDocument/2006/relationships/hyperlink" Target="http://www.collegegrad.com/careers/marke09.shtml" TargetMode="External"/><Relationship Id="rId4" Type="http://schemas.openxmlformats.org/officeDocument/2006/relationships/hyperlink" Target="http://www.collegegrad.com/careers/marke08.shtml" TargetMode="External"/><Relationship Id="rId9" Type="http://schemas.openxmlformats.org/officeDocument/2006/relationships/hyperlink" Target="http://www.collegegrad.com/careers/servi24.shtml" TargetMode="External"/></Relationships>
</file>

<file path=ppt/slides/_rels/slide47.xml.rels><?xml version="1.0" encoding="UTF-8" standalone="yes"?>
<Relationships xmlns="http://schemas.openxmlformats.org/package/2006/relationships"><Relationship Id="rId8" Type="http://schemas.openxmlformats.org/officeDocument/2006/relationships/hyperlink" Target="http://www.collegegrad.com/careers/proft40.shtml" TargetMode="External"/><Relationship Id="rId3" Type="http://schemas.openxmlformats.org/officeDocument/2006/relationships/hyperlink" Target="http://www.collegegrad.com/careers/proft26.shtml" TargetMode="External"/><Relationship Id="rId7" Type="http://schemas.openxmlformats.org/officeDocument/2006/relationships/hyperlink" Target="http://www.collegegrad.com/careers/proft73.shtml" TargetMode="External"/><Relationship Id="rId2" Type="http://schemas.openxmlformats.org/officeDocument/2006/relationships/hyperlink" Target="http://www.collegegrad.com/careers/produ22.s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collegegrad.com/careers/insta10.shtml" TargetMode="External"/><Relationship Id="rId5" Type="http://schemas.openxmlformats.org/officeDocument/2006/relationships/hyperlink" Target="http://www.collegegrad.com/careers/admin31.shtml" TargetMode="External"/><Relationship Id="rId10" Type="http://schemas.openxmlformats.org/officeDocument/2006/relationships/hyperlink" Target="http://www.collegegrad.com/careers/proft28.shtml" TargetMode="External"/><Relationship Id="rId4" Type="http://schemas.openxmlformats.org/officeDocument/2006/relationships/hyperlink" Target="http://www.collegegrad.com/careers/const19.shtml" TargetMode="External"/><Relationship Id="rId9" Type="http://schemas.openxmlformats.org/officeDocument/2006/relationships/hyperlink" Target="http://www.collegegrad.com/careers/proft41.shtml" TargetMode="External"/></Relationships>
</file>

<file path=ppt/slides/_rels/slide48.xml.rels><?xml version="1.0" encoding="UTF-8" standalone="yes"?>
<Relationships xmlns="http://schemas.openxmlformats.org/package/2006/relationships"><Relationship Id="rId8" Type="http://schemas.openxmlformats.org/officeDocument/2006/relationships/hyperlink" Target="http://www.collegegrad.com/careers/proft101.shtml" TargetMode="External"/><Relationship Id="rId3" Type="http://schemas.openxmlformats.org/officeDocument/2006/relationships/hyperlink" Target="http://www.collegegrad.com/careers/produ09.shtml" TargetMode="External"/><Relationship Id="rId7" Type="http://schemas.openxmlformats.org/officeDocument/2006/relationships/hyperlink" Target="http://www.collegegrad.com/careers/proft82.shtml" TargetMode="External"/><Relationship Id="rId2" Type="http://schemas.openxmlformats.org/officeDocument/2006/relationships/hyperlink" Target="http://www.collegegrad.com/careers/proft102.s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collegegrad.com/careers/const20.shtml" TargetMode="External"/><Relationship Id="rId11" Type="http://schemas.openxmlformats.org/officeDocument/2006/relationships/hyperlink" Target="http://www.collegegrad.com/careers/proft49.shtml" TargetMode="External"/><Relationship Id="rId5" Type="http://schemas.openxmlformats.org/officeDocument/2006/relationships/hyperlink" Target="http://www.collegegrad.com/careers/admin32.shtml" TargetMode="External"/><Relationship Id="rId10" Type="http://schemas.openxmlformats.org/officeDocument/2006/relationships/hyperlink" Target="http://www.collegegrad.com/careers/proft03.shtml" TargetMode="External"/><Relationship Id="rId4" Type="http://schemas.openxmlformats.org/officeDocument/2006/relationships/hyperlink" Target="http://www.collegegrad.com/careers/proft48.shtml" TargetMode="External"/><Relationship Id="rId9" Type="http://schemas.openxmlformats.org/officeDocument/2006/relationships/hyperlink" Target="http://www.collegegrad.com/careers/proft104.shtml" TargetMode="External"/></Relationships>
</file>

<file path=ppt/slides/_rels/slide49.xml.rels><?xml version="1.0" encoding="UTF-8" standalone="yes"?>
<Relationships xmlns="http://schemas.openxmlformats.org/package/2006/relationships"><Relationship Id="rId8" Type="http://schemas.openxmlformats.org/officeDocument/2006/relationships/hyperlink" Target="http://www.collegegrad.com/careers/proft114.shtml" TargetMode="External"/><Relationship Id="rId3" Type="http://schemas.openxmlformats.org/officeDocument/2006/relationships/hyperlink" Target="http://www.collegegrad.com/careers/trans05.shtml" TargetMode="External"/><Relationship Id="rId7" Type="http://schemas.openxmlformats.org/officeDocument/2006/relationships/hyperlink" Target="http://www.collegegrad.com/careers/proft56.shtml" TargetMode="External"/><Relationship Id="rId2" Type="http://schemas.openxmlformats.org/officeDocument/2006/relationships/hyperlink" Target="http://www.collegegrad.com/careers/manag27.s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collegegrad.com/careers/proft55.shtml" TargetMode="External"/><Relationship Id="rId5" Type="http://schemas.openxmlformats.org/officeDocument/2006/relationships/hyperlink" Target="http://www.collegegrad.com/careers/proft54.shtml" TargetMode="External"/><Relationship Id="rId4" Type="http://schemas.openxmlformats.org/officeDocument/2006/relationships/hyperlink" Target="http://www.collegegrad.com/careers/proft53.shtml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www.collegegrad.com/careers/insta06.shtml" TargetMode="External"/><Relationship Id="rId3" Type="http://schemas.openxmlformats.org/officeDocument/2006/relationships/hyperlink" Target="http://www.collegegrad.com/careers/audio-and-video-technicians.shtml" TargetMode="External"/><Relationship Id="rId7" Type="http://schemas.openxmlformats.org/officeDocument/2006/relationships/hyperlink" Target="http://www.collegegrad.com/careers/insta01.shtml" TargetMode="External"/><Relationship Id="rId2" Type="http://schemas.openxmlformats.org/officeDocument/2006/relationships/hyperlink" Target="http://www.collegegrad.com/careers/proft65.s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collegegrad.com/careers/manag01.shtml" TargetMode="External"/><Relationship Id="rId5" Type="http://schemas.openxmlformats.org/officeDocument/2006/relationships/hyperlink" Target="http://www.collegegrad.com/careers/admin08.shtml" TargetMode="External"/><Relationship Id="rId4" Type="http://schemas.openxmlformats.org/officeDocument/2006/relationships/hyperlink" Target="http://www.collegegrad.com/careers/proft87.shtml" TargetMode="External"/><Relationship Id="rId9" Type="http://schemas.openxmlformats.org/officeDocument/2006/relationships/hyperlink" Target="http://www.collegegrad.com/careers/insta07.shtml" TargetMode="External"/></Relationships>
</file>

<file path=ppt/slides/_rels/slide50.xml.rels><?xml version="1.0" encoding="UTF-8" standalone="yes"?>
<Relationships xmlns="http://schemas.openxmlformats.org/package/2006/relationships"><Relationship Id="rId8" Type="http://schemas.openxmlformats.org/officeDocument/2006/relationships/hyperlink" Target="http://www.collegegrad.com/careers/produ06.shtml" TargetMode="External"/><Relationship Id="rId3" Type="http://schemas.openxmlformats.org/officeDocument/2006/relationships/hyperlink" Target="http://www.collegegrad.com/careers/insta04.shtml" TargetMode="External"/><Relationship Id="rId7" Type="http://schemas.openxmlformats.org/officeDocument/2006/relationships/hyperlink" Target="http://www.collegegrad.com/careers/admin10.shtml" TargetMode="External"/><Relationship Id="rId2" Type="http://schemas.openxmlformats.org/officeDocument/2006/relationships/hyperlink" Target="http://www.collegegrad.com/careers/proft57.s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collegegrad.com/careers/produ14.shtml" TargetMode="External"/><Relationship Id="rId5" Type="http://schemas.openxmlformats.org/officeDocument/2006/relationships/hyperlink" Target="http://www.collegegrad.com/careers/admin12.shtml" TargetMode="External"/><Relationship Id="rId4" Type="http://schemas.openxmlformats.org/officeDocument/2006/relationships/hyperlink" Target="http://www.collegegrad.com/careers/proft32.shtml" TargetMode="Externa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llegegrad.com/careers/manag18.shtml" TargetMode="External"/><Relationship Id="rId7" Type="http://schemas.openxmlformats.org/officeDocument/2006/relationships/hyperlink" Target="http://www.collegegrad.com/careers/trans06.shtml" TargetMode="External"/><Relationship Id="rId2" Type="http://schemas.openxmlformats.org/officeDocument/2006/relationships/hyperlink" Target="http://www.collegegrad.com/careers/manag28.s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collegegrad.com/careers/admin24.shtml" TargetMode="External"/><Relationship Id="rId5" Type="http://schemas.openxmlformats.org/officeDocument/2006/relationships/hyperlink" Target="http://www.collegegrad.com/careers/marke11.shtml" TargetMode="External"/><Relationship Id="rId4" Type="http://schemas.openxmlformats.org/officeDocument/2006/relationships/hyperlink" Target="http://www.collegegrad.com/careers/proft105.shtml" TargetMode="Externa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llegegrad.com/careers/proft24.shtml" TargetMode="External"/><Relationship Id="rId2" Type="http://schemas.openxmlformats.org/officeDocument/2006/relationships/hyperlink" Target="http://www.collegegrad.com/careers/ultrasound-technician.s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collegegrad.com/careers/proft106.shtml" TargetMode="External"/><Relationship Id="rId5" Type="http://schemas.openxmlformats.org/officeDocument/2006/relationships/hyperlink" Target="http://www.collegegrad.com/careers/proft88.shtml" TargetMode="External"/><Relationship Id="rId4" Type="http://schemas.openxmlformats.org/officeDocument/2006/relationships/hyperlink" Target="http://www.collegegrad.com/careers/proft72.shtml" TargetMode="Externa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llegegrad.com/careers/trans08.shtml" TargetMode="External"/><Relationship Id="rId7" Type="http://schemas.openxmlformats.org/officeDocument/2006/relationships/hyperlink" Target="http://www.collegegrad.com/careers/proft33.shtml" TargetMode="External"/><Relationship Id="rId2" Type="http://schemas.openxmlformats.org/officeDocument/2006/relationships/hyperlink" Target="http://www.collegegrad.com/careers/produ10.s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collegegrad.com/careers/produ15.shtml" TargetMode="External"/><Relationship Id="rId5" Type="http://schemas.openxmlformats.org/officeDocument/2006/relationships/hyperlink" Target="http://www.collegegrad.com/careers/produ07.shtml" TargetMode="External"/><Relationship Id="rId4" Type="http://schemas.openxmlformats.org/officeDocument/2006/relationships/hyperlink" Target="http://www.collegegrad.com/careers/admin33.shtml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llegegrad.com/careers/servi14.shtml" TargetMode="External"/><Relationship Id="rId7" Type="http://schemas.openxmlformats.org/officeDocument/2006/relationships/hyperlink" Target="http://www.collegegrad.com/careers/proft06.shtml" TargetMode="External"/><Relationship Id="rId2" Type="http://schemas.openxmlformats.org/officeDocument/2006/relationships/hyperlink" Target="http://www.collegegrad.com/careers/baking-and-pastry-chefs.s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collegegrad.com/careers/proft63.shtml" TargetMode="External"/><Relationship Id="rId5" Type="http://schemas.openxmlformats.org/officeDocument/2006/relationships/hyperlink" Target="http://www.collegegrad.com/careers/admin07.shtml" TargetMode="External"/><Relationship Id="rId4" Type="http://schemas.openxmlformats.org/officeDocument/2006/relationships/hyperlink" Target="http://www.collegegrad.com/careers/admin06.shtml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llegegrad.com/careers/const01.shtml" TargetMode="External"/><Relationship Id="rId7" Type="http://schemas.openxmlformats.org/officeDocument/2006/relationships/hyperlink" Target="http://www.collegegrad.com/careers/proft28.shtml" TargetMode="External"/><Relationship Id="rId2" Type="http://schemas.openxmlformats.org/officeDocument/2006/relationships/hyperlink" Target="http://www.collegegrad.com/careers/produ09.s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collegegrad.com/careers/const02.shtml" TargetMode="External"/><Relationship Id="rId5" Type="http://schemas.openxmlformats.org/officeDocument/2006/relationships/hyperlink" Target="http://www.collegegrad.com/careers/admin08.shtml" TargetMode="External"/><Relationship Id="rId4" Type="http://schemas.openxmlformats.org/officeDocument/2006/relationships/hyperlink" Target="http://www.collegegrad.com/careers/produ11.shtml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llegegrad.com/careers/manag04.shtml" TargetMode="External"/><Relationship Id="rId2" Type="http://schemas.openxmlformats.org/officeDocument/2006/relationships/hyperlink" Target="http://www.collegegrad.com/careers/admin14.s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collegegrad.com/careers/manag25.shtml" TargetMode="External"/><Relationship Id="rId5" Type="http://schemas.openxmlformats.org/officeDocument/2006/relationships/hyperlink" Target="http://www.collegegrad.com/careers/trans04.shtml" TargetMode="External"/><Relationship Id="rId4" Type="http://schemas.openxmlformats.org/officeDocument/2006/relationships/hyperlink" Target="http://www.collegegrad.com/careers/servi01.shtml" TargetMode="Externa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www.collegegrad.com/careers/const05.shtml" TargetMode="External"/><Relationship Id="rId3" Type="http://schemas.openxmlformats.org/officeDocument/2006/relationships/hyperlink" Target="http://www.collegegrad.com/careers/admin26.shtml" TargetMode="External"/><Relationship Id="rId7" Type="http://schemas.openxmlformats.org/officeDocument/2006/relationships/hyperlink" Target="http://www.collegegrad.com/careers/marke01.shtml" TargetMode="External"/><Relationship Id="rId2" Type="http://schemas.openxmlformats.org/officeDocument/2006/relationships/hyperlink" Target="http://www.collegegrad.com/careers/proft89.s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collegegrad.com/careers/proft03.shtml" TargetMode="External"/><Relationship Id="rId5" Type="http://schemas.openxmlformats.org/officeDocument/2006/relationships/hyperlink" Target="http://www.collegegrad.com/careers/const04.shtml" TargetMode="External"/><Relationship Id="rId4" Type="http://schemas.openxmlformats.org/officeDocument/2006/relationships/hyperlink" Target="http://www.collegegrad.com/careers/const03.shtml" TargetMode="External"/><Relationship Id="rId9" Type="http://schemas.openxmlformats.org/officeDocument/2006/relationships/hyperlink" Target="http://www.collegegrad.com/careers/servi04.s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JOBS IN DIFFERENT FIELD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/>
              <a:t>Jobs/Careers in alphabetical order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>
                <a:hlinkClick r:id="rId2"/>
              </a:rPr>
              <a:t>Chemical Engineers</a:t>
            </a:r>
            <a:endParaRPr lang="en-US" dirty="0" smtClean="0"/>
          </a:p>
          <a:p>
            <a:pPr lvl="0"/>
            <a:r>
              <a:rPr lang="en-US" dirty="0" smtClean="0">
                <a:hlinkClick r:id="rId3"/>
              </a:rPr>
              <a:t>Chemists</a:t>
            </a:r>
            <a:endParaRPr lang="en-US" dirty="0" smtClean="0"/>
          </a:p>
          <a:p>
            <a:pPr lvl="0"/>
            <a:r>
              <a:rPr lang="en-US" dirty="0" smtClean="0">
                <a:hlinkClick r:id="rId4"/>
              </a:rPr>
              <a:t>Childcare Workers</a:t>
            </a:r>
            <a:endParaRPr lang="en-US" dirty="0" smtClean="0"/>
          </a:p>
          <a:p>
            <a:pPr lvl="0"/>
            <a:r>
              <a:rPr lang="en-US" dirty="0" smtClean="0">
                <a:hlinkClick r:id="rId5"/>
              </a:rPr>
              <a:t>Chiropractors</a:t>
            </a:r>
            <a:endParaRPr lang="en-US" dirty="0" smtClean="0"/>
          </a:p>
          <a:p>
            <a:pPr lvl="0"/>
            <a:r>
              <a:rPr lang="en-US" dirty="0" smtClean="0">
                <a:hlinkClick r:id="rId6"/>
              </a:rPr>
              <a:t>Choreographers</a:t>
            </a:r>
            <a:endParaRPr lang="en-US" dirty="0" smtClean="0"/>
          </a:p>
          <a:p>
            <a:pPr lvl="0"/>
            <a:r>
              <a:rPr lang="en-US" dirty="0" smtClean="0">
                <a:hlinkClick r:id="rId2"/>
              </a:rPr>
              <a:t>Civil Engineers</a:t>
            </a:r>
            <a:endParaRPr lang="en-US" dirty="0" smtClean="0"/>
          </a:p>
          <a:p>
            <a:pPr lvl="0"/>
            <a:r>
              <a:rPr lang="en-US" dirty="0" smtClean="0">
                <a:hlinkClick r:id="rId7"/>
              </a:rPr>
              <a:t>Claims Adjusters, Appraisers, Examiners, and Investigators</a:t>
            </a:r>
            <a:endParaRPr lang="en-US" dirty="0" smtClean="0"/>
          </a:p>
          <a:p>
            <a:pPr lvl="0"/>
            <a:r>
              <a:rPr lang="en-US" dirty="0" smtClean="0">
                <a:hlinkClick r:id="rId8"/>
              </a:rPr>
              <a:t>Clergy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Jobs/Careers in alphabetical order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dirty="0" smtClean="0">
                <a:hlinkClick r:id="rId2"/>
              </a:rPr>
              <a:t>Clinical Laboratory Technologists and Technicians</a:t>
            </a:r>
            <a:endParaRPr lang="en-US" dirty="0" smtClean="0"/>
          </a:p>
          <a:p>
            <a:pPr lvl="0"/>
            <a:r>
              <a:rPr lang="en-US" dirty="0" smtClean="0">
                <a:hlinkClick r:id="rId3"/>
              </a:rPr>
              <a:t>Clinical Psychologists</a:t>
            </a:r>
            <a:endParaRPr lang="en-US" dirty="0" smtClean="0"/>
          </a:p>
          <a:p>
            <a:pPr lvl="0"/>
            <a:r>
              <a:rPr lang="en-US" dirty="0" smtClean="0">
                <a:hlinkClick r:id="rId4"/>
              </a:rPr>
              <a:t>Coaches</a:t>
            </a:r>
            <a:endParaRPr lang="en-US" dirty="0" smtClean="0"/>
          </a:p>
          <a:p>
            <a:pPr lvl="0"/>
            <a:r>
              <a:rPr lang="en-US" dirty="0" smtClean="0">
                <a:hlinkClick r:id="rId5"/>
              </a:rPr>
              <a:t>Coin, Vending, and Amusement Machine Servicers and Repairers</a:t>
            </a:r>
            <a:endParaRPr lang="en-US" dirty="0" smtClean="0"/>
          </a:p>
          <a:p>
            <a:pPr lvl="0"/>
            <a:r>
              <a:rPr lang="en-US" dirty="0" smtClean="0">
                <a:hlinkClick r:id="rId6"/>
              </a:rPr>
              <a:t>Commercial and Industrial Designers</a:t>
            </a:r>
            <a:endParaRPr lang="en-US" dirty="0" smtClean="0"/>
          </a:p>
          <a:p>
            <a:pPr lvl="0"/>
            <a:r>
              <a:rPr lang="en-US" dirty="0" smtClean="0">
                <a:hlinkClick r:id="rId7"/>
              </a:rPr>
              <a:t>Communications Equipment Operators</a:t>
            </a:r>
            <a:endParaRPr lang="en-US" dirty="0" smtClean="0"/>
          </a:p>
          <a:p>
            <a:pPr lvl="0"/>
            <a:r>
              <a:rPr lang="en-US" dirty="0" smtClean="0">
                <a:hlinkClick r:id="rId8"/>
              </a:rPr>
              <a:t>Community Association Managers</a:t>
            </a:r>
            <a:endParaRPr lang="en-US" dirty="0" smtClean="0"/>
          </a:p>
          <a:p>
            <a:pPr lvl="0"/>
            <a:r>
              <a:rPr lang="en-US" dirty="0" smtClean="0">
                <a:hlinkClick r:id="rId9"/>
              </a:rPr>
              <a:t>Computer Control Programmers and Operators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Jobs/Careers in alphabetical order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>
                <a:hlinkClick r:id="rId2"/>
              </a:rPr>
              <a:t>Computer Hardware Engineers</a:t>
            </a:r>
            <a:endParaRPr lang="en-US" dirty="0" smtClean="0"/>
          </a:p>
          <a:p>
            <a:pPr lvl="0"/>
            <a:r>
              <a:rPr lang="en-US" dirty="0" smtClean="0">
                <a:hlinkClick r:id="rId3"/>
              </a:rPr>
              <a:t>Computer Managers</a:t>
            </a:r>
            <a:endParaRPr lang="en-US" dirty="0" smtClean="0"/>
          </a:p>
          <a:p>
            <a:pPr lvl="0"/>
            <a:r>
              <a:rPr lang="en-US" dirty="0" smtClean="0">
                <a:hlinkClick r:id="rId4"/>
              </a:rPr>
              <a:t>Computer Operators</a:t>
            </a:r>
            <a:endParaRPr lang="en-US" dirty="0" smtClean="0"/>
          </a:p>
          <a:p>
            <a:pPr lvl="0"/>
            <a:r>
              <a:rPr lang="en-US" dirty="0" smtClean="0">
                <a:hlinkClick r:id="rId5"/>
              </a:rPr>
              <a:t>Computer Programmers</a:t>
            </a:r>
            <a:endParaRPr lang="en-US" dirty="0" smtClean="0"/>
          </a:p>
          <a:p>
            <a:pPr lvl="0"/>
            <a:r>
              <a:rPr lang="en-US" dirty="0" smtClean="0">
                <a:hlinkClick r:id="rId6"/>
              </a:rPr>
              <a:t>Computer Repairers</a:t>
            </a:r>
            <a:endParaRPr lang="en-US" dirty="0" smtClean="0"/>
          </a:p>
          <a:p>
            <a:pPr lvl="0"/>
            <a:r>
              <a:rPr lang="en-US" dirty="0" smtClean="0">
                <a:hlinkClick r:id="rId7"/>
              </a:rPr>
              <a:t>Computer Scientists</a:t>
            </a:r>
            <a:endParaRPr lang="en-US" dirty="0" smtClean="0"/>
          </a:p>
          <a:p>
            <a:pPr lvl="0"/>
            <a:r>
              <a:rPr lang="en-US" dirty="0" smtClean="0">
                <a:hlinkClick r:id="rId8"/>
              </a:rPr>
              <a:t>Computer Software Engineers</a:t>
            </a:r>
            <a:endParaRPr lang="en-US" dirty="0" smtClean="0"/>
          </a:p>
          <a:p>
            <a:pPr lvl="0"/>
            <a:r>
              <a:rPr lang="en-US" dirty="0" smtClean="0">
                <a:hlinkClick r:id="rId9"/>
              </a:rPr>
              <a:t>Computer Support Specialists and Systems Administrators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Jobs/Careers in alphabetical order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>
                <a:hlinkClick r:id="rId2"/>
              </a:rPr>
              <a:t>Computer Systems Analysts</a:t>
            </a:r>
            <a:endParaRPr lang="en-US" dirty="0" smtClean="0"/>
          </a:p>
          <a:p>
            <a:pPr lvl="0"/>
            <a:r>
              <a:rPr lang="en-US" dirty="0" smtClean="0">
                <a:hlinkClick r:id="rId3"/>
              </a:rPr>
              <a:t>Conservation Scientists</a:t>
            </a:r>
            <a:endParaRPr lang="en-US" dirty="0" smtClean="0"/>
          </a:p>
          <a:p>
            <a:pPr lvl="0"/>
            <a:r>
              <a:rPr lang="en-US" dirty="0" smtClean="0">
                <a:hlinkClick r:id="rId4"/>
              </a:rPr>
              <a:t>Construction and Building Inspectors</a:t>
            </a:r>
            <a:endParaRPr lang="en-US" dirty="0" smtClean="0"/>
          </a:p>
          <a:p>
            <a:pPr lvl="0"/>
            <a:r>
              <a:rPr lang="en-US" dirty="0" smtClean="0">
                <a:hlinkClick r:id="rId5"/>
              </a:rPr>
              <a:t>Construction Equipment Operators</a:t>
            </a:r>
            <a:endParaRPr lang="en-US" dirty="0" smtClean="0"/>
          </a:p>
          <a:p>
            <a:pPr lvl="0"/>
            <a:r>
              <a:rPr lang="en-US" dirty="0" smtClean="0">
                <a:hlinkClick r:id="rId6"/>
              </a:rPr>
              <a:t>Construction Laborers</a:t>
            </a:r>
            <a:endParaRPr lang="en-US" dirty="0" smtClean="0"/>
          </a:p>
          <a:p>
            <a:pPr lvl="0"/>
            <a:r>
              <a:rPr lang="en-US" dirty="0" smtClean="0">
                <a:hlinkClick r:id="rId7"/>
              </a:rPr>
              <a:t>Construction Managers</a:t>
            </a:r>
            <a:endParaRPr lang="en-US" dirty="0" smtClean="0"/>
          </a:p>
          <a:p>
            <a:pPr lvl="0"/>
            <a:r>
              <a:rPr lang="en-US" dirty="0" smtClean="0">
                <a:hlinkClick r:id="rId8"/>
              </a:rPr>
              <a:t>Correctional Officers</a:t>
            </a:r>
            <a:endParaRPr lang="en-US" dirty="0" smtClean="0"/>
          </a:p>
          <a:p>
            <a:pPr lvl="0"/>
            <a:r>
              <a:rPr lang="en-US" dirty="0" smtClean="0">
                <a:hlinkClick r:id="rId9"/>
              </a:rPr>
              <a:t>Correctional Treatment Specialists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Jobs/Careers in alphabetical order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dirty="0" smtClean="0">
                <a:hlinkClick r:id="rId2"/>
              </a:rPr>
              <a:t>Correspondents</a:t>
            </a:r>
            <a:endParaRPr lang="en-US" dirty="0" smtClean="0"/>
          </a:p>
          <a:p>
            <a:pPr lvl="0"/>
            <a:r>
              <a:rPr lang="en-US" dirty="0" smtClean="0">
                <a:hlinkClick r:id="rId3"/>
              </a:rPr>
              <a:t>Cosmetologists</a:t>
            </a:r>
            <a:endParaRPr lang="en-US" dirty="0" smtClean="0"/>
          </a:p>
          <a:p>
            <a:pPr lvl="0"/>
            <a:r>
              <a:rPr lang="en-US" dirty="0" smtClean="0">
                <a:hlinkClick r:id="rId4"/>
              </a:rPr>
              <a:t>Cost Estimators</a:t>
            </a:r>
            <a:endParaRPr lang="en-US" dirty="0" smtClean="0"/>
          </a:p>
          <a:p>
            <a:pPr lvl="0"/>
            <a:r>
              <a:rPr lang="en-US" dirty="0" smtClean="0">
                <a:hlinkClick r:id="rId5"/>
              </a:rPr>
              <a:t>Counselors</a:t>
            </a:r>
            <a:endParaRPr lang="en-US" dirty="0" smtClean="0"/>
          </a:p>
          <a:p>
            <a:pPr lvl="0"/>
            <a:r>
              <a:rPr lang="en-US" dirty="0" smtClean="0">
                <a:hlinkClick r:id="rId6"/>
              </a:rPr>
              <a:t>Counter and Rental Clerks</a:t>
            </a:r>
            <a:endParaRPr lang="en-US" dirty="0" smtClean="0"/>
          </a:p>
          <a:p>
            <a:pPr lvl="0"/>
            <a:r>
              <a:rPr lang="en-US" dirty="0" smtClean="0">
                <a:hlinkClick r:id="rId7"/>
              </a:rPr>
              <a:t>Couriers</a:t>
            </a:r>
            <a:endParaRPr lang="en-US" dirty="0" smtClean="0"/>
          </a:p>
          <a:p>
            <a:pPr lvl="0"/>
            <a:r>
              <a:rPr lang="en-US" dirty="0" smtClean="0">
                <a:hlinkClick r:id="rId8"/>
              </a:rPr>
              <a:t>Court Reporters</a:t>
            </a:r>
            <a:endParaRPr lang="en-US" dirty="0" smtClean="0"/>
          </a:p>
          <a:p>
            <a:pPr lvl="0"/>
            <a:r>
              <a:rPr lang="en-US" dirty="0" smtClean="0">
                <a:hlinkClick r:id="rId9"/>
              </a:rPr>
              <a:t>Credit Authorizers, Checkers, and Clerks</a:t>
            </a:r>
            <a:endParaRPr lang="en-US" dirty="0" smtClean="0"/>
          </a:p>
          <a:p>
            <a:pPr lvl="0"/>
            <a:r>
              <a:rPr lang="en-US" dirty="0" smtClean="0">
                <a:hlinkClick r:id="rId10"/>
              </a:rPr>
              <a:t>Curators</a:t>
            </a:r>
            <a:endParaRPr lang="en-US" dirty="0" smtClean="0"/>
          </a:p>
          <a:p>
            <a:pPr lvl="0"/>
            <a:r>
              <a:rPr lang="en-US" dirty="0" smtClean="0">
                <a:hlinkClick r:id="rId11"/>
              </a:rPr>
              <a:t>Customer Service Representatives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Jobs/Careers in alphabetical order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>
                <a:hlinkClick r:id="rId2"/>
              </a:rPr>
              <a:t>Dancers</a:t>
            </a:r>
            <a:endParaRPr lang="en-US" dirty="0" smtClean="0"/>
          </a:p>
          <a:p>
            <a:pPr lvl="0"/>
            <a:r>
              <a:rPr lang="en-US" dirty="0" smtClean="0">
                <a:hlinkClick r:id="rId3"/>
              </a:rPr>
              <a:t>Data Entry</a:t>
            </a:r>
            <a:endParaRPr lang="en-US" dirty="0" smtClean="0"/>
          </a:p>
          <a:p>
            <a:pPr lvl="0"/>
            <a:r>
              <a:rPr lang="en-US" dirty="0" smtClean="0">
                <a:hlinkClick r:id="rId4"/>
              </a:rPr>
              <a:t>Database Administrators</a:t>
            </a:r>
            <a:endParaRPr lang="en-US" dirty="0" smtClean="0"/>
          </a:p>
          <a:p>
            <a:pPr lvl="0"/>
            <a:r>
              <a:rPr lang="en-US" dirty="0" smtClean="0">
                <a:hlinkClick r:id="rId5"/>
              </a:rPr>
              <a:t>Demonstrators</a:t>
            </a:r>
            <a:endParaRPr lang="en-US" dirty="0" smtClean="0"/>
          </a:p>
          <a:p>
            <a:pPr lvl="0"/>
            <a:r>
              <a:rPr lang="en-US" dirty="0" smtClean="0">
                <a:hlinkClick r:id="rId6"/>
              </a:rPr>
              <a:t>Dental Assistants</a:t>
            </a:r>
            <a:endParaRPr lang="en-US" dirty="0" smtClean="0"/>
          </a:p>
          <a:p>
            <a:pPr lvl="0"/>
            <a:r>
              <a:rPr lang="en-US" dirty="0" smtClean="0">
                <a:hlinkClick r:id="rId7"/>
              </a:rPr>
              <a:t>Dental Hygienists</a:t>
            </a:r>
            <a:endParaRPr lang="en-US" dirty="0" smtClean="0"/>
          </a:p>
          <a:p>
            <a:pPr lvl="0"/>
            <a:r>
              <a:rPr lang="en-US" dirty="0" smtClean="0">
                <a:hlinkClick r:id="rId8"/>
              </a:rPr>
              <a:t>Dental Laboratory Technicians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Jobs/Careers in alphabetical order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dirty="0" smtClean="0">
                <a:hlinkClick r:id="rId2"/>
              </a:rPr>
              <a:t>Dentists</a:t>
            </a:r>
            <a:endParaRPr lang="en-US" dirty="0" smtClean="0"/>
          </a:p>
          <a:p>
            <a:pPr lvl="0"/>
            <a:r>
              <a:rPr lang="en-US" dirty="0" smtClean="0">
                <a:hlinkClick r:id="rId3"/>
              </a:rPr>
              <a:t>Desktop Publishers</a:t>
            </a:r>
            <a:endParaRPr lang="en-US" dirty="0" smtClean="0"/>
          </a:p>
          <a:p>
            <a:pPr lvl="0"/>
            <a:r>
              <a:rPr lang="en-US" dirty="0" smtClean="0">
                <a:hlinkClick r:id="rId4"/>
              </a:rPr>
              <a:t>Diagnostic Medical </a:t>
            </a:r>
            <a:r>
              <a:rPr lang="en-US" dirty="0" err="1" smtClean="0">
                <a:hlinkClick r:id="rId4"/>
              </a:rPr>
              <a:t>Sonographers</a:t>
            </a:r>
            <a:endParaRPr lang="en-US" dirty="0" smtClean="0"/>
          </a:p>
          <a:p>
            <a:pPr lvl="0"/>
            <a:r>
              <a:rPr lang="en-US" dirty="0" smtClean="0">
                <a:hlinkClick r:id="rId5"/>
              </a:rPr>
              <a:t>Diesel Service Technicians and Mechanics</a:t>
            </a:r>
            <a:endParaRPr lang="en-US" dirty="0" smtClean="0"/>
          </a:p>
          <a:p>
            <a:pPr lvl="0"/>
            <a:r>
              <a:rPr lang="en-US" dirty="0" smtClean="0">
                <a:hlinkClick r:id="rId6"/>
              </a:rPr>
              <a:t>Dietitians</a:t>
            </a:r>
            <a:endParaRPr lang="en-US" dirty="0" smtClean="0"/>
          </a:p>
          <a:p>
            <a:pPr lvl="0"/>
            <a:r>
              <a:rPr lang="en-US" dirty="0" smtClean="0">
                <a:hlinkClick r:id="rId7"/>
              </a:rPr>
              <a:t>Directors</a:t>
            </a:r>
            <a:endParaRPr lang="en-US" dirty="0" smtClean="0"/>
          </a:p>
          <a:p>
            <a:pPr lvl="0"/>
            <a:r>
              <a:rPr lang="en-US" dirty="0" smtClean="0">
                <a:hlinkClick r:id="rId8"/>
              </a:rPr>
              <a:t>Dispatchers</a:t>
            </a:r>
            <a:endParaRPr lang="en-US" dirty="0" smtClean="0"/>
          </a:p>
          <a:p>
            <a:pPr lvl="0"/>
            <a:r>
              <a:rPr lang="en-US" dirty="0" smtClean="0">
                <a:hlinkClick r:id="rId9"/>
              </a:rPr>
              <a:t>Drafters</a:t>
            </a:r>
            <a:endParaRPr lang="en-US" dirty="0" smtClean="0"/>
          </a:p>
          <a:p>
            <a:pPr lvl="0"/>
            <a:r>
              <a:rPr lang="en-US" dirty="0" smtClean="0">
                <a:hlinkClick r:id="rId10"/>
              </a:rPr>
              <a:t>Drywall Installers, Ceiling Tile Installers, and Tapers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Jobs/Careers in alphabetical order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>
                <a:hlinkClick r:id="rId2"/>
              </a:rPr>
              <a:t>Economists</a:t>
            </a:r>
            <a:endParaRPr lang="en-US" dirty="0" smtClean="0"/>
          </a:p>
          <a:p>
            <a:pPr lvl="0"/>
            <a:r>
              <a:rPr lang="en-US" dirty="0" smtClean="0">
                <a:hlinkClick r:id="rId3"/>
              </a:rPr>
              <a:t>Education Administrators</a:t>
            </a:r>
            <a:endParaRPr lang="en-US" dirty="0" smtClean="0"/>
          </a:p>
          <a:p>
            <a:pPr lvl="0"/>
            <a:r>
              <a:rPr lang="en-US" dirty="0" smtClean="0">
                <a:hlinkClick r:id="rId4"/>
              </a:rPr>
              <a:t>Electrical and Electronics Engineers</a:t>
            </a:r>
            <a:endParaRPr lang="en-US" dirty="0" smtClean="0"/>
          </a:p>
          <a:p>
            <a:pPr lvl="0"/>
            <a:r>
              <a:rPr lang="en-US" dirty="0" smtClean="0">
                <a:hlinkClick r:id="rId5"/>
              </a:rPr>
              <a:t>Electrical and Electronics Installers and Repairers</a:t>
            </a:r>
            <a:endParaRPr lang="en-US" dirty="0" smtClean="0"/>
          </a:p>
          <a:p>
            <a:pPr lvl="0"/>
            <a:r>
              <a:rPr lang="en-US" dirty="0" smtClean="0">
                <a:hlinkClick r:id="rId6"/>
              </a:rPr>
              <a:t>Electricians</a:t>
            </a:r>
            <a:endParaRPr lang="en-US" dirty="0" smtClean="0"/>
          </a:p>
          <a:p>
            <a:pPr lvl="0"/>
            <a:r>
              <a:rPr lang="en-US" dirty="0" smtClean="0">
                <a:hlinkClick r:id="rId7"/>
              </a:rPr>
              <a:t>Electronic Home Entertainment Equipment Installers and Repairers</a:t>
            </a:r>
            <a:endParaRPr lang="en-US" dirty="0" smtClean="0"/>
          </a:p>
          <a:p>
            <a:pPr lvl="0"/>
            <a:r>
              <a:rPr lang="en-US" dirty="0" smtClean="0">
                <a:hlinkClick r:id="rId8"/>
              </a:rPr>
              <a:t>Elevator Installers and Repairers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Jobs/Careers in alphabetical order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>
                <a:hlinkClick r:id="rId2"/>
              </a:rPr>
              <a:t>Emergency Medical Technicians</a:t>
            </a:r>
            <a:endParaRPr lang="en-US" dirty="0" smtClean="0"/>
          </a:p>
          <a:p>
            <a:pPr lvl="0"/>
            <a:r>
              <a:rPr lang="en-US" dirty="0" smtClean="0">
                <a:hlinkClick r:id="rId3"/>
              </a:rPr>
              <a:t>Engineering Managers</a:t>
            </a:r>
            <a:endParaRPr lang="en-US" dirty="0" smtClean="0"/>
          </a:p>
          <a:p>
            <a:pPr lvl="0"/>
            <a:r>
              <a:rPr lang="en-US" dirty="0" smtClean="0">
                <a:hlinkClick r:id="rId4"/>
              </a:rPr>
              <a:t>Engineering Technicians</a:t>
            </a:r>
            <a:endParaRPr lang="en-US" dirty="0" smtClean="0"/>
          </a:p>
          <a:p>
            <a:pPr lvl="0"/>
            <a:r>
              <a:rPr lang="en-US" dirty="0" smtClean="0">
                <a:hlinkClick r:id="rId5"/>
              </a:rPr>
              <a:t>Engineers</a:t>
            </a:r>
            <a:endParaRPr lang="en-US" dirty="0" smtClean="0"/>
          </a:p>
          <a:p>
            <a:pPr lvl="0"/>
            <a:r>
              <a:rPr lang="en-US" dirty="0" smtClean="0">
                <a:hlinkClick r:id="rId5"/>
              </a:rPr>
              <a:t>Environmental Engineers</a:t>
            </a:r>
            <a:endParaRPr lang="en-US" dirty="0" smtClean="0"/>
          </a:p>
          <a:p>
            <a:pPr lvl="0"/>
            <a:r>
              <a:rPr lang="en-US" dirty="0" smtClean="0">
                <a:hlinkClick r:id="rId6"/>
              </a:rPr>
              <a:t>Environmental Scientists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Jobs/Careers in alphabetical order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>
                <a:hlinkClick r:id="rId2"/>
              </a:rPr>
              <a:t>Fabricators</a:t>
            </a:r>
            <a:endParaRPr lang="en-US" dirty="0" smtClean="0"/>
          </a:p>
          <a:p>
            <a:pPr lvl="0"/>
            <a:r>
              <a:rPr lang="en-US" dirty="0" smtClean="0">
                <a:hlinkClick r:id="rId3"/>
              </a:rPr>
              <a:t>Farmers, Ranchers, and Agricultural Managers</a:t>
            </a:r>
            <a:endParaRPr lang="en-US" dirty="0" smtClean="0"/>
          </a:p>
          <a:p>
            <a:pPr lvl="0"/>
            <a:r>
              <a:rPr lang="en-US" dirty="0" smtClean="0">
                <a:hlinkClick r:id="rId4"/>
              </a:rPr>
              <a:t>Fashion Designers</a:t>
            </a:r>
            <a:endParaRPr lang="en-US" dirty="0" smtClean="0"/>
          </a:p>
          <a:p>
            <a:pPr lvl="0"/>
            <a:r>
              <a:rPr lang="en-US" dirty="0" smtClean="0">
                <a:hlinkClick r:id="rId5"/>
              </a:rPr>
              <a:t>File Clerks</a:t>
            </a:r>
            <a:endParaRPr lang="en-US" dirty="0" smtClean="0"/>
          </a:p>
          <a:p>
            <a:pPr lvl="0"/>
            <a:r>
              <a:rPr lang="en-US" dirty="0" smtClean="0">
                <a:hlinkClick r:id="rId6"/>
              </a:rPr>
              <a:t>Film and Video Editors</a:t>
            </a:r>
            <a:endParaRPr lang="en-US" dirty="0" smtClean="0"/>
          </a:p>
          <a:p>
            <a:pPr lvl="0"/>
            <a:r>
              <a:rPr lang="en-US" dirty="0" smtClean="0">
                <a:hlinkClick r:id="rId7"/>
              </a:rPr>
              <a:t>Financial Analysts</a:t>
            </a:r>
            <a:endParaRPr lang="en-US" dirty="0" smtClean="0"/>
          </a:p>
          <a:p>
            <a:pPr lvl="0"/>
            <a:r>
              <a:rPr lang="en-US" dirty="0" smtClean="0">
                <a:hlinkClick r:id="rId8"/>
              </a:rPr>
              <a:t>Financial Managers</a:t>
            </a:r>
            <a:endParaRPr lang="en-US" dirty="0" smtClean="0"/>
          </a:p>
          <a:p>
            <a:pPr lvl="0"/>
            <a:r>
              <a:rPr lang="en-US" dirty="0" smtClean="0">
                <a:hlinkClick r:id="rId9"/>
              </a:rPr>
              <a:t>Financial Services Sales Agents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Jobs/Careers in alphabetical order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US" dirty="0" smtClean="0">
                <a:hlinkClick r:id="rId2"/>
              </a:rPr>
              <a:t>Account Collectors</a:t>
            </a:r>
            <a:endParaRPr lang="en-US" dirty="0" smtClean="0"/>
          </a:p>
          <a:p>
            <a:pPr lvl="0"/>
            <a:r>
              <a:rPr lang="en-US" dirty="0" smtClean="0">
                <a:hlinkClick r:id="rId3"/>
              </a:rPr>
              <a:t>Accountants</a:t>
            </a:r>
            <a:endParaRPr lang="en-US" dirty="0" smtClean="0"/>
          </a:p>
          <a:p>
            <a:pPr lvl="0"/>
            <a:r>
              <a:rPr lang="en-US" dirty="0" smtClean="0">
                <a:hlinkClick r:id="rId4"/>
              </a:rPr>
              <a:t>Accounting Clerks</a:t>
            </a:r>
            <a:endParaRPr lang="en-US" dirty="0" smtClean="0"/>
          </a:p>
          <a:p>
            <a:pPr lvl="0"/>
            <a:r>
              <a:rPr lang="en-US" dirty="0" smtClean="0">
                <a:hlinkClick r:id="rId5"/>
              </a:rPr>
              <a:t>Actors</a:t>
            </a:r>
            <a:endParaRPr lang="en-US" dirty="0" smtClean="0"/>
          </a:p>
          <a:p>
            <a:pPr lvl="0"/>
            <a:r>
              <a:rPr lang="en-US" dirty="0" smtClean="0">
                <a:hlinkClick r:id="rId6"/>
              </a:rPr>
              <a:t>Actuaries</a:t>
            </a:r>
            <a:endParaRPr lang="en-US" dirty="0" smtClean="0"/>
          </a:p>
          <a:p>
            <a:pPr lvl="0"/>
            <a:r>
              <a:rPr lang="en-US" dirty="0" smtClean="0">
                <a:hlinkClick r:id="rId7"/>
              </a:rPr>
              <a:t>Administrative Assistants</a:t>
            </a:r>
            <a:endParaRPr lang="en-US" dirty="0" smtClean="0"/>
          </a:p>
          <a:p>
            <a:pPr lvl="0"/>
            <a:r>
              <a:rPr lang="en-US" dirty="0" smtClean="0">
                <a:hlinkClick r:id="rId8"/>
              </a:rPr>
              <a:t>Administrative Services Managers</a:t>
            </a:r>
            <a:endParaRPr lang="en-US" dirty="0" smtClean="0"/>
          </a:p>
          <a:p>
            <a:pPr lvl="0"/>
            <a:r>
              <a:rPr lang="en-US" dirty="0" smtClean="0">
                <a:hlinkClick r:id="rId9"/>
              </a:rPr>
              <a:t>Administrative Support Worker Supervisors and Managers</a:t>
            </a:r>
            <a:endParaRPr lang="en-US" dirty="0" smtClean="0"/>
          </a:p>
          <a:p>
            <a:pPr lvl="0"/>
            <a:r>
              <a:rPr lang="en-US" dirty="0" smtClean="0">
                <a:hlinkClick r:id="rId10"/>
              </a:rPr>
              <a:t>Advertising Managers</a:t>
            </a:r>
            <a:endParaRPr lang="en-US" dirty="0" smtClean="0"/>
          </a:p>
          <a:p>
            <a:pPr lvl="0"/>
            <a:r>
              <a:rPr lang="en-US" dirty="0" smtClean="0">
                <a:hlinkClick r:id="rId11"/>
              </a:rPr>
              <a:t>Aerospace Engineers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Jobs/Careers in alphabetical order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>
                <a:hlinkClick r:id="rId2"/>
              </a:rPr>
              <a:t>Firefighting Occupations</a:t>
            </a:r>
            <a:endParaRPr lang="en-US" dirty="0" smtClean="0"/>
          </a:p>
          <a:p>
            <a:pPr lvl="0"/>
            <a:r>
              <a:rPr lang="en-US" dirty="0" smtClean="0">
                <a:hlinkClick r:id="rId3"/>
              </a:rPr>
              <a:t>Fishers and Fishing Vessel Operators</a:t>
            </a:r>
            <a:endParaRPr lang="en-US" dirty="0" smtClean="0"/>
          </a:p>
          <a:p>
            <a:pPr lvl="0"/>
            <a:r>
              <a:rPr lang="en-US" dirty="0" smtClean="0">
                <a:hlinkClick r:id="rId4"/>
              </a:rPr>
              <a:t>Fitness Workers</a:t>
            </a:r>
            <a:endParaRPr lang="en-US" dirty="0" smtClean="0"/>
          </a:p>
          <a:p>
            <a:pPr lvl="0"/>
            <a:r>
              <a:rPr lang="en-US" dirty="0" smtClean="0">
                <a:hlinkClick r:id="rId5"/>
              </a:rPr>
              <a:t>Flight Attendants</a:t>
            </a:r>
            <a:endParaRPr lang="en-US" dirty="0" smtClean="0"/>
          </a:p>
          <a:p>
            <a:pPr lvl="0"/>
            <a:r>
              <a:rPr lang="en-US" dirty="0" smtClean="0">
                <a:hlinkClick r:id="rId6"/>
              </a:rPr>
              <a:t>Flight Engineers</a:t>
            </a:r>
            <a:endParaRPr lang="en-US" dirty="0" smtClean="0"/>
          </a:p>
          <a:p>
            <a:pPr lvl="0"/>
            <a:r>
              <a:rPr lang="en-US" dirty="0" smtClean="0">
                <a:hlinkClick r:id="rId7"/>
              </a:rPr>
              <a:t>Floral Designers</a:t>
            </a:r>
            <a:endParaRPr lang="en-US" dirty="0" smtClean="0"/>
          </a:p>
          <a:p>
            <a:pPr lvl="0"/>
            <a:r>
              <a:rPr lang="en-US" dirty="0" smtClean="0">
                <a:hlinkClick r:id="rId8"/>
              </a:rPr>
              <a:t>Food and Beverage Serving and Related Workers</a:t>
            </a:r>
            <a:endParaRPr lang="en-US" dirty="0" smtClean="0"/>
          </a:p>
          <a:p>
            <a:pPr lvl="0"/>
            <a:r>
              <a:rPr lang="en-US" dirty="0" smtClean="0">
                <a:hlinkClick r:id="rId9"/>
              </a:rPr>
              <a:t>Food Processing Occupations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Jobs/Careers in alphabetical order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>
                <a:hlinkClick r:id="rId2"/>
              </a:rPr>
              <a:t>Food Scientists</a:t>
            </a:r>
            <a:endParaRPr lang="en-US" dirty="0" smtClean="0"/>
          </a:p>
          <a:p>
            <a:pPr lvl="0"/>
            <a:r>
              <a:rPr lang="en-US" dirty="0" smtClean="0">
                <a:hlinkClick r:id="rId3"/>
              </a:rPr>
              <a:t>Food Service Managers</a:t>
            </a:r>
            <a:endParaRPr lang="en-US" dirty="0" smtClean="0"/>
          </a:p>
          <a:p>
            <a:pPr lvl="0"/>
            <a:r>
              <a:rPr lang="en-US" dirty="0" smtClean="0">
                <a:hlinkClick r:id="rId4"/>
              </a:rPr>
              <a:t>Forensic Science Technician</a:t>
            </a:r>
            <a:endParaRPr lang="en-US" dirty="0" smtClean="0"/>
          </a:p>
          <a:p>
            <a:pPr lvl="0"/>
            <a:r>
              <a:rPr lang="en-US" dirty="0" smtClean="0">
                <a:hlinkClick r:id="rId5"/>
              </a:rPr>
              <a:t>Forest, Conservation, and Logging Workers</a:t>
            </a:r>
            <a:endParaRPr lang="en-US" dirty="0" smtClean="0"/>
          </a:p>
          <a:p>
            <a:pPr lvl="0"/>
            <a:r>
              <a:rPr lang="en-US" dirty="0" smtClean="0">
                <a:hlinkClick r:id="rId6"/>
              </a:rPr>
              <a:t>Foresters</a:t>
            </a:r>
            <a:endParaRPr lang="en-US" dirty="0" smtClean="0"/>
          </a:p>
          <a:p>
            <a:pPr lvl="0"/>
            <a:r>
              <a:rPr lang="en-US" dirty="0" smtClean="0">
                <a:hlinkClick r:id="rId7"/>
              </a:rPr>
              <a:t>Freight Agents</a:t>
            </a:r>
            <a:endParaRPr lang="en-US" dirty="0" smtClean="0"/>
          </a:p>
          <a:p>
            <a:pPr lvl="0"/>
            <a:r>
              <a:rPr lang="en-US" dirty="0" smtClean="0">
                <a:hlinkClick r:id="rId8"/>
              </a:rPr>
              <a:t>Funeral Directors</a:t>
            </a:r>
            <a:endParaRPr lang="en-US" dirty="0" smtClean="0"/>
          </a:p>
          <a:p>
            <a:pPr lvl="0"/>
            <a:r>
              <a:rPr lang="en-US" dirty="0" smtClean="0">
                <a:hlinkClick r:id="rId9"/>
              </a:rPr>
              <a:t>Furnishings Careers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Jobs/Careers in alphabetical order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>
                <a:hlinkClick r:id="rId2"/>
              </a:rPr>
              <a:t>Gaming Cage Workers</a:t>
            </a:r>
            <a:endParaRPr lang="en-US" dirty="0" smtClean="0"/>
          </a:p>
          <a:p>
            <a:pPr lvl="0"/>
            <a:r>
              <a:rPr lang="en-US" dirty="0" smtClean="0">
                <a:hlinkClick r:id="rId3"/>
              </a:rPr>
              <a:t>Gaming Services Occupations</a:t>
            </a:r>
            <a:endParaRPr lang="en-US" dirty="0" smtClean="0"/>
          </a:p>
          <a:p>
            <a:pPr lvl="0"/>
            <a:r>
              <a:rPr lang="en-US" dirty="0" smtClean="0">
                <a:hlinkClick r:id="rId4"/>
              </a:rPr>
              <a:t>Gaming Surveillance Officers</a:t>
            </a:r>
            <a:endParaRPr lang="en-US" dirty="0" smtClean="0"/>
          </a:p>
          <a:p>
            <a:pPr lvl="0"/>
            <a:r>
              <a:rPr lang="en-US" dirty="0" smtClean="0">
                <a:hlinkClick r:id="rId5"/>
              </a:rPr>
              <a:t>Geological Engineers</a:t>
            </a:r>
            <a:endParaRPr lang="en-US" dirty="0" smtClean="0"/>
          </a:p>
          <a:p>
            <a:pPr lvl="0"/>
            <a:r>
              <a:rPr lang="en-US" dirty="0" smtClean="0">
                <a:hlinkClick r:id="rId6"/>
              </a:rPr>
              <a:t>Geoscientists</a:t>
            </a:r>
            <a:endParaRPr lang="en-US" dirty="0" smtClean="0"/>
          </a:p>
          <a:p>
            <a:pPr lvl="0"/>
            <a:r>
              <a:rPr lang="en-US" dirty="0" smtClean="0">
                <a:hlinkClick r:id="rId7"/>
              </a:rPr>
              <a:t>Glaziers</a:t>
            </a:r>
            <a:endParaRPr lang="en-US" dirty="0" smtClean="0"/>
          </a:p>
          <a:p>
            <a:pPr lvl="0"/>
            <a:r>
              <a:rPr lang="en-US" dirty="0" smtClean="0">
                <a:hlinkClick r:id="rId8"/>
              </a:rPr>
              <a:t>Graphic Designers</a:t>
            </a:r>
            <a:endParaRPr lang="en-US" dirty="0" smtClean="0"/>
          </a:p>
          <a:p>
            <a:r>
              <a:rPr lang="en-US" dirty="0" smtClean="0">
                <a:hlinkClick r:id="rId9"/>
              </a:rPr>
              <a:t>Grounds Maintenance Workers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Jobs/Careers in alphabetical order</a:t>
            </a: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>
                <a:hlinkClick r:id="rId2"/>
              </a:rPr>
              <a:t>Hazardous Materials Removal Workers</a:t>
            </a:r>
            <a:endParaRPr lang="en-US" dirty="0" smtClean="0"/>
          </a:p>
          <a:p>
            <a:pPr lvl="0"/>
            <a:r>
              <a:rPr lang="en-US" dirty="0" smtClean="0">
                <a:hlinkClick r:id="rId3"/>
              </a:rPr>
              <a:t>Health and Safety Engineers</a:t>
            </a:r>
            <a:endParaRPr lang="en-US" dirty="0" smtClean="0"/>
          </a:p>
          <a:p>
            <a:pPr lvl="0"/>
            <a:r>
              <a:rPr lang="en-US" dirty="0" smtClean="0">
                <a:hlinkClick r:id="rId4"/>
              </a:rPr>
              <a:t>Health Information Technicians</a:t>
            </a:r>
            <a:endParaRPr lang="en-US" dirty="0" smtClean="0"/>
          </a:p>
          <a:p>
            <a:pPr lvl="0"/>
            <a:r>
              <a:rPr lang="en-US" dirty="0" smtClean="0">
                <a:hlinkClick r:id="rId5"/>
              </a:rPr>
              <a:t>Health Services Managers</a:t>
            </a:r>
            <a:endParaRPr lang="en-US" dirty="0" smtClean="0"/>
          </a:p>
          <a:p>
            <a:pPr lvl="0"/>
            <a:r>
              <a:rPr lang="en-US" dirty="0" smtClean="0">
                <a:hlinkClick r:id="rId6"/>
              </a:rPr>
              <a:t>Heating, Air-Conditioning, and Refrigeration Mechanics and Installers</a:t>
            </a:r>
            <a:endParaRPr lang="en-US" dirty="0" smtClean="0"/>
          </a:p>
          <a:p>
            <a:pPr lvl="0"/>
            <a:r>
              <a:rPr lang="en-US" dirty="0" smtClean="0">
                <a:hlinkClick r:id="rId7"/>
              </a:rPr>
              <a:t>Heavy Vehicle Service Technicians and Mechanics</a:t>
            </a:r>
            <a:endParaRPr lang="en-US" dirty="0" smtClean="0"/>
          </a:p>
          <a:p>
            <a:pPr lvl="0"/>
            <a:r>
              <a:rPr lang="en-US" dirty="0" smtClean="0">
                <a:hlinkClick r:id="rId8"/>
              </a:rPr>
              <a:t>Home Appliance Repairers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Jobs/Careers in alphabetical order</a:t>
            </a: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>
                <a:hlinkClick r:id="rId2"/>
              </a:rPr>
              <a:t>Home Care Aides</a:t>
            </a:r>
            <a:endParaRPr lang="en-US" dirty="0" smtClean="0"/>
          </a:p>
          <a:p>
            <a:pPr lvl="0"/>
            <a:r>
              <a:rPr lang="en-US" dirty="0" smtClean="0">
                <a:hlinkClick r:id="rId3"/>
              </a:rPr>
              <a:t>Home Health Aides</a:t>
            </a:r>
            <a:endParaRPr lang="en-US" dirty="0" smtClean="0"/>
          </a:p>
          <a:p>
            <a:pPr lvl="0"/>
            <a:r>
              <a:rPr lang="en-US" dirty="0" smtClean="0">
                <a:hlinkClick r:id="rId4"/>
              </a:rPr>
              <a:t>Hotel, Motel, and Resort Desk Clerks</a:t>
            </a:r>
            <a:endParaRPr lang="en-US" dirty="0" smtClean="0"/>
          </a:p>
          <a:p>
            <a:pPr lvl="0"/>
            <a:r>
              <a:rPr lang="en-US" dirty="0" smtClean="0">
                <a:hlinkClick r:id="rId5"/>
              </a:rPr>
              <a:t>Human Resources Assistants</a:t>
            </a:r>
            <a:endParaRPr lang="en-US" dirty="0" smtClean="0"/>
          </a:p>
          <a:p>
            <a:pPr lvl="0"/>
            <a:r>
              <a:rPr lang="en-US" dirty="0" smtClean="0">
                <a:hlinkClick r:id="rId6"/>
              </a:rPr>
              <a:t>Human Resources Managers and Specialists</a:t>
            </a:r>
            <a:endParaRPr lang="en-US" dirty="0" smtClean="0"/>
          </a:p>
          <a:p>
            <a:pPr lvl="0"/>
            <a:r>
              <a:rPr lang="en-US" dirty="0" smtClean="0">
                <a:hlinkClick r:id="rId7"/>
              </a:rPr>
              <a:t>Human Service Assistants</a:t>
            </a:r>
            <a:endParaRPr lang="en-US" dirty="0" smtClean="0"/>
          </a:p>
          <a:p>
            <a:pPr lvl="0"/>
            <a:r>
              <a:rPr lang="en-US" dirty="0" smtClean="0">
                <a:hlinkClick r:id="rId8"/>
              </a:rPr>
              <a:t>Hydrologists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Jobs/Careers in alphabetical order</a:t>
            </a: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dirty="0" smtClean="0">
                <a:hlinkClick r:id="rId2"/>
              </a:rPr>
              <a:t>Industrial Engineers</a:t>
            </a:r>
            <a:endParaRPr lang="en-US" dirty="0" smtClean="0"/>
          </a:p>
          <a:p>
            <a:pPr lvl="0"/>
            <a:r>
              <a:rPr lang="en-US" dirty="0" smtClean="0">
                <a:hlinkClick r:id="rId3"/>
              </a:rPr>
              <a:t>Industrial Machinery Mechanics and Maintenance Workers</a:t>
            </a:r>
            <a:endParaRPr lang="en-US" dirty="0" smtClean="0"/>
          </a:p>
          <a:p>
            <a:pPr lvl="0"/>
            <a:r>
              <a:rPr lang="en-US" dirty="0" smtClean="0">
                <a:hlinkClick r:id="rId4"/>
              </a:rPr>
              <a:t>Industrial Production Managers</a:t>
            </a:r>
            <a:endParaRPr lang="en-US" dirty="0" smtClean="0"/>
          </a:p>
          <a:p>
            <a:pPr lvl="0"/>
            <a:r>
              <a:rPr lang="en-US" dirty="0" smtClean="0">
                <a:hlinkClick r:id="rId5"/>
              </a:rPr>
              <a:t>Information Clerks</a:t>
            </a:r>
            <a:endParaRPr lang="en-US" dirty="0" smtClean="0"/>
          </a:p>
          <a:p>
            <a:pPr lvl="0"/>
            <a:r>
              <a:rPr lang="en-US" dirty="0" smtClean="0">
                <a:hlinkClick r:id="rId6"/>
              </a:rPr>
              <a:t>Information Processing Workers</a:t>
            </a:r>
            <a:endParaRPr lang="en-US" dirty="0" smtClean="0"/>
          </a:p>
          <a:p>
            <a:pPr lvl="0"/>
            <a:r>
              <a:rPr lang="en-US" dirty="0" smtClean="0">
                <a:hlinkClick r:id="rId7"/>
              </a:rPr>
              <a:t>Information Systems Managers</a:t>
            </a:r>
            <a:endParaRPr lang="en-US" dirty="0" smtClean="0"/>
          </a:p>
          <a:p>
            <a:pPr lvl="0"/>
            <a:r>
              <a:rPr lang="en-US" dirty="0" smtClean="0">
                <a:hlinkClick r:id="rId8"/>
              </a:rPr>
              <a:t>Inspectors, Testers, Sorters, Samplers, and </a:t>
            </a:r>
            <a:r>
              <a:rPr lang="en-US" dirty="0" err="1" smtClean="0">
                <a:hlinkClick r:id="rId8"/>
              </a:rPr>
              <a:t>Weighers</a:t>
            </a:r>
            <a:endParaRPr lang="en-US" dirty="0" smtClean="0"/>
          </a:p>
          <a:p>
            <a:pPr lvl="0"/>
            <a:r>
              <a:rPr lang="en-US" dirty="0" smtClean="0">
                <a:hlinkClick r:id="rId9"/>
              </a:rPr>
              <a:t>Instructional Coordinators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Jobs/Careers in alphabetical order</a:t>
            </a:r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>
                <a:hlinkClick r:id="rId2"/>
              </a:rPr>
              <a:t>Insulation Workers</a:t>
            </a:r>
            <a:endParaRPr lang="en-US" dirty="0" smtClean="0"/>
          </a:p>
          <a:p>
            <a:pPr lvl="0"/>
            <a:r>
              <a:rPr lang="en-US" dirty="0" smtClean="0">
                <a:hlinkClick r:id="rId3"/>
              </a:rPr>
              <a:t>Insurance Sales Agents</a:t>
            </a:r>
            <a:endParaRPr lang="en-US" dirty="0" smtClean="0"/>
          </a:p>
          <a:p>
            <a:pPr lvl="0"/>
            <a:r>
              <a:rPr lang="en-US" dirty="0" smtClean="0">
                <a:hlinkClick r:id="rId4"/>
              </a:rPr>
              <a:t>Insurance Underwriters</a:t>
            </a:r>
            <a:endParaRPr lang="en-US" dirty="0" smtClean="0"/>
          </a:p>
          <a:p>
            <a:pPr lvl="0"/>
            <a:r>
              <a:rPr lang="en-US" dirty="0" smtClean="0">
                <a:hlinkClick r:id="rId5"/>
              </a:rPr>
              <a:t>Interior Designers</a:t>
            </a:r>
            <a:endParaRPr lang="en-US" dirty="0" smtClean="0"/>
          </a:p>
          <a:p>
            <a:pPr lvl="0"/>
            <a:r>
              <a:rPr lang="en-US" dirty="0" smtClean="0">
                <a:hlinkClick r:id="rId6"/>
              </a:rPr>
              <a:t>Interpreters</a:t>
            </a:r>
            <a:endParaRPr lang="en-US" dirty="0" smtClean="0"/>
          </a:p>
          <a:p>
            <a:pPr lvl="0"/>
            <a:r>
              <a:rPr lang="en-US" dirty="0" smtClean="0">
                <a:hlinkClick r:id="rId7"/>
              </a:rPr>
              <a:t>Interviewers</a:t>
            </a:r>
            <a:endParaRPr lang="en-US" dirty="0" smtClean="0"/>
          </a:p>
          <a:p>
            <a:pPr lvl="0"/>
            <a:r>
              <a:rPr lang="en-US" dirty="0" smtClean="0">
                <a:hlinkClick r:id="rId8"/>
              </a:rPr>
              <a:t>Investigators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Jobs/Careers in alphabetical order</a:t>
            </a:r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>
                <a:hlinkClick r:id="rId2"/>
              </a:rPr>
              <a:t>Jewelers and Precious Stone and Metal Workers</a:t>
            </a:r>
            <a:endParaRPr lang="en-US" dirty="0" smtClean="0"/>
          </a:p>
          <a:p>
            <a:pPr lvl="0"/>
            <a:r>
              <a:rPr lang="en-US" dirty="0" smtClean="0">
                <a:hlinkClick r:id="rId3"/>
              </a:rPr>
              <a:t>Judges, Magistrates, and Other Judicial Workers</a:t>
            </a:r>
            <a:endParaRPr lang="en-US" dirty="0" smtClean="0"/>
          </a:p>
          <a:p>
            <a:pPr lvl="0"/>
            <a:r>
              <a:rPr lang="en-US" dirty="0" smtClean="0">
                <a:hlinkClick r:id="rId4"/>
              </a:rPr>
              <a:t>Labor Relations Specialists and Managers</a:t>
            </a:r>
            <a:endParaRPr lang="en-US" dirty="0" smtClean="0"/>
          </a:p>
          <a:p>
            <a:pPr lvl="0"/>
            <a:r>
              <a:rPr lang="en-US" dirty="0" smtClean="0">
                <a:hlinkClick r:id="rId5"/>
              </a:rPr>
              <a:t>Landscape Architects</a:t>
            </a:r>
            <a:endParaRPr lang="en-US" dirty="0" smtClean="0"/>
          </a:p>
          <a:p>
            <a:pPr lvl="0"/>
            <a:r>
              <a:rPr lang="en-US" dirty="0" smtClean="0">
                <a:hlinkClick r:id="rId6"/>
              </a:rPr>
              <a:t>Lawyers</a:t>
            </a:r>
            <a:endParaRPr lang="en-US" dirty="0" smtClean="0"/>
          </a:p>
          <a:p>
            <a:pPr lvl="0"/>
            <a:r>
              <a:rPr lang="en-US" dirty="0" smtClean="0">
                <a:hlinkClick r:id="rId7"/>
              </a:rPr>
              <a:t>Legal Assistants</a:t>
            </a:r>
            <a:endParaRPr lang="en-US" dirty="0" smtClean="0"/>
          </a:p>
          <a:p>
            <a:pPr lvl="0"/>
            <a:r>
              <a:rPr lang="en-US" dirty="0" smtClean="0">
                <a:hlinkClick r:id="rId8"/>
              </a:rPr>
              <a:t>Librarians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Jobs/Careers in alphabetical order</a:t>
            </a:r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>
                <a:hlinkClick r:id="rId2"/>
              </a:rPr>
              <a:t>Library Assistants</a:t>
            </a:r>
            <a:endParaRPr lang="en-US" dirty="0" smtClean="0"/>
          </a:p>
          <a:p>
            <a:pPr lvl="0"/>
            <a:r>
              <a:rPr lang="en-US" dirty="0" smtClean="0">
                <a:hlinkClick r:id="rId3"/>
              </a:rPr>
              <a:t>Library Technicians</a:t>
            </a:r>
            <a:endParaRPr lang="en-US" dirty="0" smtClean="0"/>
          </a:p>
          <a:p>
            <a:pPr lvl="0"/>
            <a:r>
              <a:rPr lang="en-US" dirty="0" smtClean="0">
                <a:hlinkClick r:id="rId4"/>
              </a:rPr>
              <a:t>Licensed Practical and Licensed Vocational Nurses</a:t>
            </a:r>
            <a:endParaRPr lang="en-US" dirty="0" smtClean="0"/>
          </a:p>
          <a:p>
            <a:pPr lvl="0"/>
            <a:r>
              <a:rPr lang="en-US" dirty="0" smtClean="0">
                <a:hlinkClick r:id="rId5"/>
              </a:rPr>
              <a:t>Line Installers and Repairers</a:t>
            </a:r>
            <a:endParaRPr lang="en-US" dirty="0" smtClean="0"/>
          </a:p>
          <a:p>
            <a:pPr lvl="0"/>
            <a:r>
              <a:rPr lang="en-US" dirty="0" smtClean="0">
                <a:hlinkClick r:id="rId6"/>
              </a:rPr>
              <a:t>Loan Officers and Counselors</a:t>
            </a:r>
            <a:endParaRPr lang="en-US" dirty="0" smtClean="0"/>
          </a:p>
          <a:p>
            <a:pPr lvl="0"/>
            <a:r>
              <a:rPr lang="en-US" dirty="0" smtClean="0">
                <a:hlinkClick r:id="rId7"/>
              </a:rPr>
              <a:t>Locksmiths</a:t>
            </a:r>
            <a:endParaRPr lang="en-US" dirty="0" smtClean="0"/>
          </a:p>
          <a:p>
            <a:pPr lvl="0"/>
            <a:r>
              <a:rPr lang="en-US" dirty="0" smtClean="0">
                <a:hlinkClick r:id="rId8"/>
              </a:rPr>
              <a:t>Lodging Managers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Jobs/Careers in alphabetical order</a:t>
            </a:r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>
                <a:hlinkClick r:id="rId2"/>
              </a:rPr>
              <a:t>Machine Operators</a:t>
            </a:r>
            <a:endParaRPr lang="en-US" dirty="0" smtClean="0"/>
          </a:p>
          <a:p>
            <a:pPr lvl="0"/>
            <a:r>
              <a:rPr lang="en-US" dirty="0" smtClean="0">
                <a:hlinkClick r:id="rId3"/>
              </a:rPr>
              <a:t>Machine Setters, Operators, and Tenders-Metal and Plastic</a:t>
            </a:r>
            <a:endParaRPr lang="en-US" dirty="0" smtClean="0"/>
          </a:p>
          <a:p>
            <a:pPr lvl="0"/>
            <a:r>
              <a:rPr lang="en-US" dirty="0" smtClean="0">
                <a:hlinkClick r:id="rId4"/>
              </a:rPr>
              <a:t>Machinists</a:t>
            </a:r>
            <a:endParaRPr lang="en-US" dirty="0" smtClean="0"/>
          </a:p>
          <a:p>
            <a:pPr lvl="0"/>
            <a:r>
              <a:rPr lang="en-US" dirty="0" smtClean="0">
                <a:hlinkClick r:id="rId5"/>
              </a:rPr>
              <a:t>Maintenance and Repair Workers, General</a:t>
            </a:r>
            <a:endParaRPr lang="en-US" dirty="0" smtClean="0"/>
          </a:p>
          <a:p>
            <a:pPr lvl="0"/>
            <a:r>
              <a:rPr lang="en-US" dirty="0" smtClean="0">
                <a:hlinkClick r:id="rId6"/>
              </a:rPr>
              <a:t>Management Analysts</a:t>
            </a:r>
            <a:endParaRPr lang="en-US" dirty="0" smtClean="0"/>
          </a:p>
          <a:p>
            <a:pPr lvl="0"/>
            <a:r>
              <a:rPr lang="en-US" dirty="0" smtClean="0">
                <a:hlinkClick r:id="rId7"/>
              </a:rPr>
              <a:t>Manufacturing Engineers</a:t>
            </a:r>
            <a:endParaRPr lang="en-US" dirty="0" smtClean="0"/>
          </a:p>
          <a:p>
            <a:pPr lvl="0"/>
            <a:r>
              <a:rPr lang="en-US" dirty="0" smtClean="0">
                <a:hlinkClick r:id="rId8"/>
              </a:rPr>
              <a:t>Marine Mechanics</a:t>
            </a:r>
            <a:endParaRPr lang="en-US" dirty="0" smtClean="0"/>
          </a:p>
          <a:p>
            <a:pPr lvl="0"/>
            <a:r>
              <a:rPr lang="en-US" dirty="0" smtClean="0">
                <a:hlinkClick r:id="rId9"/>
              </a:rPr>
              <a:t>Market Researchers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Jobs/Careers in alphabetical order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dirty="0" smtClean="0">
                <a:hlinkClick r:id="rId2"/>
              </a:rPr>
              <a:t>Agricultural Engineers</a:t>
            </a:r>
            <a:endParaRPr lang="en-US" dirty="0" smtClean="0"/>
          </a:p>
          <a:p>
            <a:pPr lvl="0"/>
            <a:r>
              <a:rPr lang="en-US" dirty="0" smtClean="0">
                <a:hlinkClick r:id="rId3"/>
              </a:rPr>
              <a:t>Agricultural Scientists</a:t>
            </a:r>
            <a:endParaRPr lang="en-US" dirty="0" smtClean="0"/>
          </a:p>
          <a:p>
            <a:pPr lvl="0"/>
            <a:r>
              <a:rPr lang="en-US" dirty="0" smtClean="0">
                <a:hlinkClick r:id="rId4"/>
              </a:rPr>
              <a:t>Agricultural Workers</a:t>
            </a:r>
            <a:endParaRPr lang="en-US" dirty="0" smtClean="0"/>
          </a:p>
          <a:p>
            <a:pPr lvl="0"/>
            <a:r>
              <a:rPr lang="en-US" dirty="0" smtClean="0">
                <a:hlinkClick r:id="rId5"/>
              </a:rPr>
              <a:t>Air Traffic Controllers</a:t>
            </a:r>
            <a:endParaRPr lang="en-US" dirty="0" smtClean="0"/>
          </a:p>
          <a:p>
            <a:pPr lvl="0"/>
            <a:r>
              <a:rPr lang="en-US" dirty="0" smtClean="0">
                <a:hlinkClick r:id="rId6"/>
              </a:rPr>
              <a:t>Aircraft and Avionics Equipment Mechanics and Service Technicians</a:t>
            </a:r>
            <a:endParaRPr lang="en-US" dirty="0" smtClean="0"/>
          </a:p>
          <a:p>
            <a:pPr lvl="0"/>
            <a:r>
              <a:rPr lang="en-US" dirty="0" smtClean="0">
                <a:hlinkClick r:id="rId7"/>
              </a:rPr>
              <a:t>Aircraft Pilots</a:t>
            </a:r>
            <a:endParaRPr lang="en-US" dirty="0" smtClean="0"/>
          </a:p>
          <a:p>
            <a:pPr lvl="0"/>
            <a:r>
              <a:rPr lang="en-US" dirty="0" smtClean="0">
                <a:hlinkClick r:id="rId8"/>
              </a:rPr>
              <a:t>Animal Care and Service Workers</a:t>
            </a:r>
            <a:endParaRPr lang="en-US" dirty="0" smtClean="0"/>
          </a:p>
          <a:p>
            <a:pPr lvl="0"/>
            <a:r>
              <a:rPr lang="en-US" dirty="0" smtClean="0">
                <a:hlinkClick r:id="rId9"/>
              </a:rPr>
              <a:t>Announcers</a:t>
            </a:r>
            <a:endParaRPr lang="en-US" dirty="0" smtClean="0"/>
          </a:p>
          <a:p>
            <a:pPr lvl="0"/>
            <a:r>
              <a:rPr lang="en-US" dirty="0" smtClean="0">
                <a:hlinkClick r:id="rId10"/>
              </a:rPr>
              <a:t>Apparel Careers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Jobs/Careers in alphabetical order</a:t>
            </a:r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>
                <a:hlinkClick r:id="rId2"/>
              </a:rPr>
              <a:t>Marketing Managers</a:t>
            </a:r>
            <a:endParaRPr lang="en-US" dirty="0" smtClean="0"/>
          </a:p>
          <a:p>
            <a:pPr lvl="0"/>
            <a:r>
              <a:rPr lang="en-US" dirty="0" smtClean="0">
                <a:hlinkClick r:id="rId3"/>
              </a:rPr>
              <a:t>Marriage and Family Therapists</a:t>
            </a:r>
            <a:endParaRPr lang="en-US" dirty="0" smtClean="0"/>
          </a:p>
          <a:p>
            <a:pPr lvl="0"/>
            <a:r>
              <a:rPr lang="en-US" dirty="0" smtClean="0">
                <a:hlinkClick r:id="rId4"/>
              </a:rPr>
              <a:t>Massage Therapists</a:t>
            </a:r>
            <a:endParaRPr lang="en-US" dirty="0" smtClean="0"/>
          </a:p>
          <a:p>
            <a:pPr lvl="0"/>
            <a:r>
              <a:rPr lang="en-US" dirty="0" smtClean="0">
                <a:hlinkClick r:id="rId5"/>
              </a:rPr>
              <a:t>Material Moving Occupations</a:t>
            </a:r>
            <a:endParaRPr lang="en-US" dirty="0" smtClean="0"/>
          </a:p>
          <a:p>
            <a:pPr lvl="0"/>
            <a:r>
              <a:rPr lang="en-US" dirty="0" smtClean="0">
                <a:hlinkClick r:id="rId6"/>
              </a:rPr>
              <a:t>Materials Engineers</a:t>
            </a:r>
            <a:endParaRPr lang="en-US" dirty="0" smtClean="0"/>
          </a:p>
          <a:p>
            <a:pPr lvl="0"/>
            <a:r>
              <a:rPr lang="en-US" dirty="0" smtClean="0">
                <a:hlinkClick r:id="rId7"/>
              </a:rPr>
              <a:t>Materials Scientists</a:t>
            </a:r>
            <a:endParaRPr lang="en-US" dirty="0" smtClean="0"/>
          </a:p>
          <a:p>
            <a:pPr lvl="0"/>
            <a:r>
              <a:rPr lang="en-US" dirty="0" smtClean="0">
                <a:hlinkClick r:id="rId8"/>
              </a:rPr>
              <a:t>Mathematicians</a:t>
            </a:r>
            <a:endParaRPr lang="en-US" dirty="0" smtClean="0"/>
          </a:p>
          <a:p>
            <a:pPr lvl="0"/>
            <a:r>
              <a:rPr lang="en-US" dirty="0" smtClean="0">
                <a:hlinkClick r:id="rId9"/>
              </a:rPr>
              <a:t>Medical Assistants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Jobs/Careers in alphabetical order</a:t>
            </a:r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>
                <a:hlinkClick r:id="rId2"/>
              </a:rPr>
              <a:t>Medical Billing and Coding</a:t>
            </a:r>
            <a:endParaRPr lang="en-US" dirty="0" smtClean="0"/>
          </a:p>
          <a:p>
            <a:pPr lvl="0"/>
            <a:r>
              <a:rPr lang="en-US" dirty="0" smtClean="0">
                <a:hlinkClick r:id="rId3"/>
              </a:rPr>
              <a:t>Medical Laboratory Technicians</a:t>
            </a:r>
            <a:endParaRPr lang="en-US" dirty="0" smtClean="0"/>
          </a:p>
          <a:p>
            <a:pPr lvl="0"/>
            <a:r>
              <a:rPr lang="en-US" dirty="0" smtClean="0">
                <a:hlinkClick r:id="rId4"/>
              </a:rPr>
              <a:t>Medical Records Technicians</a:t>
            </a:r>
            <a:endParaRPr lang="en-US" dirty="0" smtClean="0"/>
          </a:p>
          <a:p>
            <a:pPr lvl="0"/>
            <a:r>
              <a:rPr lang="en-US" dirty="0" smtClean="0">
                <a:hlinkClick r:id="rId5"/>
              </a:rPr>
              <a:t>Medical Scientists</a:t>
            </a:r>
            <a:endParaRPr lang="en-US" dirty="0" smtClean="0"/>
          </a:p>
          <a:p>
            <a:pPr lvl="0"/>
            <a:r>
              <a:rPr lang="en-US" dirty="0" smtClean="0">
                <a:hlinkClick r:id="rId6"/>
              </a:rPr>
              <a:t>Medical Services Managers</a:t>
            </a:r>
            <a:endParaRPr lang="en-US" dirty="0" smtClean="0"/>
          </a:p>
          <a:p>
            <a:pPr lvl="0"/>
            <a:r>
              <a:rPr lang="en-US" dirty="0" smtClean="0">
                <a:hlinkClick r:id="rId7"/>
              </a:rPr>
              <a:t>Medical Transcriptionists</a:t>
            </a:r>
            <a:endParaRPr lang="en-US" dirty="0" smtClean="0"/>
          </a:p>
          <a:p>
            <a:pPr lvl="0"/>
            <a:r>
              <a:rPr lang="en-US" dirty="0" smtClean="0">
                <a:hlinkClick r:id="rId8"/>
              </a:rPr>
              <a:t>Meeting and Convention Planners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Jobs/Careers in alphabetical order</a:t>
            </a:r>
            <a:endParaRPr 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>
                <a:hlinkClick r:id="rId2"/>
              </a:rPr>
              <a:t>Mental Health and </a:t>
            </a:r>
            <a:r>
              <a:rPr lang="en-US" dirty="0" err="1" smtClean="0">
                <a:hlinkClick r:id="rId2"/>
              </a:rPr>
              <a:t>Sustance</a:t>
            </a:r>
            <a:r>
              <a:rPr lang="en-US" dirty="0" smtClean="0">
                <a:hlinkClick r:id="rId2"/>
              </a:rPr>
              <a:t> Abuse</a:t>
            </a:r>
            <a:endParaRPr lang="en-US" dirty="0" smtClean="0"/>
          </a:p>
          <a:p>
            <a:pPr lvl="0"/>
            <a:r>
              <a:rPr lang="en-US" dirty="0" smtClean="0">
                <a:hlinkClick r:id="rId3"/>
              </a:rPr>
              <a:t>Messengers</a:t>
            </a:r>
            <a:endParaRPr lang="en-US" dirty="0" smtClean="0"/>
          </a:p>
          <a:p>
            <a:pPr lvl="0"/>
            <a:r>
              <a:rPr lang="en-US" dirty="0" smtClean="0">
                <a:hlinkClick r:id="rId4"/>
              </a:rPr>
              <a:t>Meter Readers, Utilities</a:t>
            </a:r>
            <a:endParaRPr lang="en-US" dirty="0" smtClean="0"/>
          </a:p>
          <a:p>
            <a:pPr lvl="0"/>
            <a:r>
              <a:rPr lang="en-US" dirty="0" smtClean="0">
                <a:hlinkClick r:id="rId5"/>
              </a:rPr>
              <a:t>Millwrights</a:t>
            </a:r>
            <a:endParaRPr lang="en-US" dirty="0" smtClean="0"/>
          </a:p>
          <a:p>
            <a:pPr lvl="0"/>
            <a:r>
              <a:rPr lang="en-US" dirty="0" smtClean="0">
                <a:hlinkClick r:id="rId6"/>
              </a:rPr>
              <a:t>Mining Engineers</a:t>
            </a:r>
            <a:endParaRPr lang="en-US" dirty="0" smtClean="0"/>
          </a:p>
          <a:p>
            <a:pPr lvl="0"/>
            <a:r>
              <a:rPr lang="en-US" dirty="0" smtClean="0">
                <a:hlinkClick r:id="rId6"/>
              </a:rPr>
              <a:t>Mining Safety Engineers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Jobs/Careers in alphabetical order</a:t>
            </a:r>
            <a:endParaRPr 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>
                <a:hlinkClick r:id="rId2"/>
              </a:rPr>
              <a:t>Mobile Equipment Service Technicians and Mechanics</a:t>
            </a:r>
            <a:endParaRPr lang="en-US" dirty="0" smtClean="0"/>
          </a:p>
          <a:p>
            <a:pPr lvl="0"/>
            <a:r>
              <a:rPr lang="en-US" dirty="0" smtClean="0">
                <a:hlinkClick r:id="rId3"/>
              </a:rPr>
              <a:t>Models</a:t>
            </a:r>
            <a:endParaRPr lang="en-US" dirty="0" smtClean="0"/>
          </a:p>
          <a:p>
            <a:pPr lvl="0"/>
            <a:r>
              <a:rPr lang="en-US" dirty="0" smtClean="0">
                <a:hlinkClick r:id="rId4"/>
              </a:rPr>
              <a:t>Morticians</a:t>
            </a:r>
            <a:endParaRPr lang="en-US" dirty="0" smtClean="0"/>
          </a:p>
          <a:p>
            <a:pPr lvl="0"/>
            <a:r>
              <a:rPr lang="en-US" dirty="0" smtClean="0">
                <a:hlinkClick r:id="rId5"/>
              </a:rPr>
              <a:t>Motorcycle Mechanics</a:t>
            </a:r>
            <a:endParaRPr lang="en-US" dirty="0" smtClean="0"/>
          </a:p>
          <a:p>
            <a:pPr lvl="0"/>
            <a:r>
              <a:rPr lang="en-US" dirty="0" smtClean="0">
                <a:hlinkClick r:id="rId6"/>
              </a:rPr>
              <a:t>Museum Technicians</a:t>
            </a:r>
            <a:endParaRPr lang="en-US" dirty="0" smtClean="0"/>
          </a:p>
          <a:p>
            <a:pPr lvl="0"/>
            <a:r>
              <a:rPr lang="en-US" dirty="0" smtClean="0">
                <a:hlinkClick r:id="rId7"/>
              </a:rPr>
              <a:t>Musicians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Jobs/Careers in alphabetical order</a:t>
            </a:r>
            <a:endParaRPr lang="en-US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n-US" dirty="0" smtClean="0">
                <a:hlinkClick r:id="rId2"/>
              </a:rPr>
              <a:t>Nail Technicians</a:t>
            </a:r>
            <a:endParaRPr lang="en-US" dirty="0" smtClean="0"/>
          </a:p>
          <a:p>
            <a:pPr lvl="0"/>
            <a:r>
              <a:rPr lang="en-US" dirty="0" smtClean="0">
                <a:hlinkClick r:id="rId3"/>
              </a:rPr>
              <a:t>Natural Science Managers</a:t>
            </a:r>
            <a:endParaRPr lang="en-US" dirty="0" smtClean="0"/>
          </a:p>
          <a:p>
            <a:pPr lvl="0"/>
            <a:r>
              <a:rPr lang="en-US" dirty="0" smtClean="0">
                <a:hlinkClick r:id="rId4"/>
              </a:rPr>
              <a:t>Network and Communications Analyst</a:t>
            </a:r>
            <a:endParaRPr lang="en-US" dirty="0" smtClean="0"/>
          </a:p>
          <a:p>
            <a:pPr lvl="0"/>
            <a:r>
              <a:rPr lang="en-US" dirty="0" smtClean="0">
                <a:hlinkClick r:id="rId5"/>
              </a:rPr>
              <a:t>News Analysts</a:t>
            </a:r>
            <a:endParaRPr lang="en-US" dirty="0" smtClean="0"/>
          </a:p>
          <a:p>
            <a:pPr lvl="0"/>
            <a:r>
              <a:rPr lang="en-US" dirty="0" smtClean="0">
                <a:hlinkClick r:id="rId6"/>
              </a:rPr>
              <a:t>Nuclear Engineers</a:t>
            </a:r>
            <a:endParaRPr lang="en-US" dirty="0" smtClean="0"/>
          </a:p>
          <a:p>
            <a:pPr lvl="0"/>
            <a:r>
              <a:rPr lang="en-US" dirty="0" smtClean="0">
                <a:hlinkClick r:id="rId7"/>
              </a:rPr>
              <a:t>Nuclear Medicine Technologists</a:t>
            </a:r>
            <a:endParaRPr lang="en-US" dirty="0" smtClean="0"/>
          </a:p>
          <a:p>
            <a:pPr lvl="0"/>
            <a:r>
              <a:rPr lang="en-US" dirty="0" smtClean="0">
                <a:hlinkClick r:id="rId8"/>
              </a:rPr>
              <a:t>Nurses</a:t>
            </a:r>
            <a:endParaRPr lang="en-US" dirty="0" smtClean="0"/>
          </a:p>
          <a:p>
            <a:pPr lvl="0"/>
            <a:r>
              <a:rPr lang="en-US" dirty="0" smtClean="0">
                <a:hlinkClick r:id="rId9"/>
              </a:rPr>
              <a:t>Nursing Aides</a:t>
            </a:r>
            <a:endParaRPr lang="en-US" dirty="0" smtClean="0"/>
          </a:p>
          <a:p>
            <a:pPr lvl="0"/>
            <a:r>
              <a:rPr lang="en-US" dirty="0" smtClean="0">
                <a:hlinkClick r:id="rId10"/>
              </a:rPr>
              <a:t>Nutritionists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Jobs/Careers in alphabetical order</a:t>
            </a:r>
            <a:endParaRPr lang="en-US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>
                <a:hlinkClick r:id="rId2"/>
              </a:rPr>
              <a:t>Occupational Health and Safety Specialists and Technicians</a:t>
            </a:r>
            <a:endParaRPr lang="en-US" dirty="0" smtClean="0"/>
          </a:p>
          <a:p>
            <a:pPr lvl="0"/>
            <a:r>
              <a:rPr lang="en-US" dirty="0" smtClean="0">
                <a:hlinkClick r:id="rId3"/>
              </a:rPr>
              <a:t>Occupational Therapist Assistants and Aides</a:t>
            </a:r>
            <a:endParaRPr lang="en-US" dirty="0" smtClean="0"/>
          </a:p>
          <a:p>
            <a:pPr lvl="0"/>
            <a:r>
              <a:rPr lang="en-US" dirty="0" smtClean="0">
                <a:hlinkClick r:id="rId4"/>
              </a:rPr>
              <a:t>Occupational Therapists</a:t>
            </a:r>
            <a:endParaRPr lang="en-US" dirty="0" smtClean="0"/>
          </a:p>
          <a:p>
            <a:pPr lvl="0"/>
            <a:r>
              <a:rPr lang="en-US" dirty="0" smtClean="0">
                <a:hlinkClick r:id="rId5"/>
              </a:rPr>
              <a:t>Office Clerks</a:t>
            </a:r>
            <a:endParaRPr lang="en-US" dirty="0" smtClean="0"/>
          </a:p>
          <a:p>
            <a:pPr lvl="0"/>
            <a:r>
              <a:rPr lang="en-US" dirty="0" smtClean="0">
                <a:hlinkClick r:id="rId6"/>
              </a:rPr>
              <a:t>Office Machine Repairers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Jobs/Careers in alphabetical order</a:t>
            </a:r>
            <a:endParaRPr lang="en-US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>
                <a:hlinkClick r:id="rId2"/>
              </a:rPr>
              <a:t>Office Support Worker Supervisors and Managers</a:t>
            </a:r>
            <a:endParaRPr lang="en-US" dirty="0" smtClean="0"/>
          </a:p>
          <a:p>
            <a:pPr lvl="0"/>
            <a:r>
              <a:rPr lang="en-US" dirty="0" smtClean="0">
                <a:hlinkClick r:id="rId3"/>
              </a:rPr>
              <a:t>Operations Research Analysts</a:t>
            </a:r>
            <a:endParaRPr lang="en-US" dirty="0" smtClean="0"/>
          </a:p>
          <a:p>
            <a:pPr lvl="0"/>
            <a:r>
              <a:rPr lang="en-US" dirty="0" smtClean="0">
                <a:hlinkClick r:id="rId4"/>
              </a:rPr>
              <a:t>Ophthalmic Laboratory Technicians</a:t>
            </a:r>
            <a:endParaRPr lang="en-US" dirty="0" smtClean="0"/>
          </a:p>
          <a:p>
            <a:pPr lvl="0"/>
            <a:r>
              <a:rPr lang="en-US" dirty="0" smtClean="0">
                <a:hlinkClick r:id="rId5"/>
              </a:rPr>
              <a:t>Opticians, Dispensing</a:t>
            </a:r>
            <a:endParaRPr lang="en-US" dirty="0" smtClean="0"/>
          </a:p>
          <a:p>
            <a:pPr lvl="0"/>
            <a:r>
              <a:rPr lang="en-US" dirty="0" smtClean="0">
                <a:hlinkClick r:id="rId6"/>
              </a:rPr>
              <a:t>Optometrists</a:t>
            </a:r>
            <a:endParaRPr lang="en-US" dirty="0" smtClean="0"/>
          </a:p>
          <a:p>
            <a:pPr lvl="0"/>
            <a:r>
              <a:rPr lang="en-US" dirty="0" smtClean="0">
                <a:hlinkClick r:id="rId7"/>
              </a:rPr>
              <a:t>Order Clerks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Jobs/Careers in alphabetical order</a:t>
            </a:r>
            <a:endParaRPr lang="en-US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dirty="0" smtClean="0">
                <a:hlinkClick r:id="rId2"/>
              </a:rPr>
              <a:t>Painters and Paperhangers</a:t>
            </a:r>
            <a:endParaRPr lang="en-US" dirty="0" smtClean="0"/>
          </a:p>
          <a:p>
            <a:pPr lvl="0"/>
            <a:r>
              <a:rPr lang="en-US" dirty="0" smtClean="0">
                <a:hlinkClick r:id="rId3"/>
              </a:rPr>
              <a:t>Painting and Coating Workers</a:t>
            </a:r>
            <a:endParaRPr lang="en-US" dirty="0" smtClean="0"/>
          </a:p>
          <a:p>
            <a:pPr lvl="0"/>
            <a:r>
              <a:rPr lang="en-US" dirty="0" smtClean="0">
                <a:hlinkClick r:id="rId4"/>
              </a:rPr>
              <a:t>Paralegals</a:t>
            </a:r>
            <a:endParaRPr lang="en-US" dirty="0" smtClean="0"/>
          </a:p>
          <a:p>
            <a:pPr lvl="0"/>
            <a:r>
              <a:rPr lang="en-US" dirty="0" smtClean="0">
                <a:hlinkClick r:id="rId5"/>
              </a:rPr>
              <a:t>Paramedics</a:t>
            </a:r>
            <a:endParaRPr lang="en-US" dirty="0" smtClean="0"/>
          </a:p>
          <a:p>
            <a:pPr lvl="0"/>
            <a:r>
              <a:rPr lang="en-US" dirty="0" smtClean="0">
                <a:hlinkClick r:id="rId6"/>
              </a:rPr>
              <a:t>Payroll Clerks</a:t>
            </a:r>
            <a:endParaRPr lang="en-US" dirty="0" smtClean="0"/>
          </a:p>
          <a:p>
            <a:pPr lvl="0"/>
            <a:r>
              <a:rPr lang="en-US" dirty="0" smtClean="0">
                <a:hlinkClick r:id="rId7"/>
              </a:rPr>
              <a:t>Personal Aides</a:t>
            </a:r>
            <a:endParaRPr lang="en-US" dirty="0" smtClean="0"/>
          </a:p>
          <a:p>
            <a:pPr lvl="0"/>
            <a:r>
              <a:rPr lang="en-US" dirty="0" smtClean="0">
                <a:hlinkClick r:id="rId8"/>
              </a:rPr>
              <a:t>Personal Appearance Workers</a:t>
            </a:r>
            <a:endParaRPr lang="en-US" dirty="0" smtClean="0"/>
          </a:p>
          <a:p>
            <a:pPr lvl="0"/>
            <a:r>
              <a:rPr lang="en-US" dirty="0" smtClean="0">
                <a:hlinkClick r:id="rId9"/>
              </a:rPr>
              <a:t>Personal Financial Advisors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Jobs/Careers in alphabetical order</a:t>
            </a:r>
            <a:endParaRPr lang="en-US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US" dirty="0" smtClean="0">
                <a:hlinkClick r:id="rId2"/>
              </a:rPr>
              <a:t>Pest Control Workers</a:t>
            </a:r>
            <a:endParaRPr lang="en-US" dirty="0" smtClean="0"/>
          </a:p>
          <a:p>
            <a:pPr lvl="0"/>
            <a:r>
              <a:rPr lang="en-US" dirty="0" smtClean="0">
                <a:hlinkClick r:id="rId3"/>
              </a:rPr>
              <a:t>Petroleum Engineers</a:t>
            </a:r>
            <a:endParaRPr lang="en-US" dirty="0" smtClean="0"/>
          </a:p>
          <a:p>
            <a:pPr lvl="0"/>
            <a:r>
              <a:rPr lang="en-US" dirty="0" smtClean="0">
                <a:hlinkClick r:id="rId4"/>
              </a:rPr>
              <a:t>Pharmacists</a:t>
            </a:r>
            <a:endParaRPr lang="en-US" dirty="0" smtClean="0"/>
          </a:p>
          <a:p>
            <a:pPr lvl="0"/>
            <a:r>
              <a:rPr lang="en-US" dirty="0" smtClean="0">
                <a:hlinkClick r:id="rId5"/>
              </a:rPr>
              <a:t>Pharmacy Aides</a:t>
            </a:r>
            <a:endParaRPr lang="en-US" dirty="0" smtClean="0"/>
          </a:p>
          <a:p>
            <a:pPr lvl="0"/>
            <a:r>
              <a:rPr lang="en-US" dirty="0" smtClean="0">
                <a:hlinkClick r:id="rId6"/>
              </a:rPr>
              <a:t>Pharmacy Technicians</a:t>
            </a:r>
            <a:endParaRPr lang="en-US" dirty="0" smtClean="0"/>
          </a:p>
          <a:p>
            <a:pPr lvl="0"/>
            <a:r>
              <a:rPr lang="en-US" dirty="0" err="1" smtClean="0">
                <a:hlinkClick r:id="rId7"/>
              </a:rPr>
              <a:t>Photogrammetrists</a:t>
            </a:r>
            <a:endParaRPr lang="en-US" dirty="0" smtClean="0"/>
          </a:p>
          <a:p>
            <a:pPr lvl="0"/>
            <a:r>
              <a:rPr lang="en-US" dirty="0" smtClean="0">
                <a:hlinkClick r:id="rId8"/>
              </a:rPr>
              <a:t>Photographers</a:t>
            </a:r>
            <a:endParaRPr lang="en-US" dirty="0" smtClean="0"/>
          </a:p>
          <a:p>
            <a:pPr lvl="0"/>
            <a:r>
              <a:rPr lang="en-US" dirty="0" smtClean="0">
                <a:hlinkClick r:id="rId9"/>
              </a:rPr>
              <a:t>Photographic Process Workers and Processing Machine Operators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Jobs/Careers in alphabetical order</a:t>
            </a:r>
            <a:endParaRPr lang="en-US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dirty="0" smtClean="0">
                <a:hlinkClick r:id="rId2"/>
              </a:rPr>
              <a:t>Physical Therapist Assistants and Aides</a:t>
            </a:r>
            <a:endParaRPr lang="en-US" dirty="0" smtClean="0"/>
          </a:p>
          <a:p>
            <a:pPr lvl="0"/>
            <a:r>
              <a:rPr lang="en-US" dirty="0" smtClean="0">
                <a:hlinkClick r:id="rId3"/>
              </a:rPr>
              <a:t>Physical Therapists</a:t>
            </a:r>
            <a:endParaRPr lang="en-US" dirty="0" smtClean="0"/>
          </a:p>
          <a:p>
            <a:pPr lvl="0"/>
            <a:r>
              <a:rPr lang="en-US" dirty="0" smtClean="0">
                <a:hlinkClick r:id="rId4"/>
              </a:rPr>
              <a:t>Physician Assistants</a:t>
            </a:r>
            <a:endParaRPr lang="en-US" dirty="0" smtClean="0"/>
          </a:p>
          <a:p>
            <a:pPr lvl="0"/>
            <a:r>
              <a:rPr lang="en-US" dirty="0" smtClean="0">
                <a:hlinkClick r:id="rId5"/>
              </a:rPr>
              <a:t>Physicians</a:t>
            </a:r>
            <a:endParaRPr lang="en-US" dirty="0" smtClean="0"/>
          </a:p>
          <a:p>
            <a:pPr lvl="0"/>
            <a:r>
              <a:rPr lang="en-US" dirty="0" smtClean="0">
                <a:hlinkClick r:id="rId6"/>
              </a:rPr>
              <a:t>Physicists</a:t>
            </a:r>
            <a:endParaRPr lang="en-US" dirty="0" smtClean="0"/>
          </a:p>
          <a:p>
            <a:pPr lvl="0"/>
            <a:r>
              <a:rPr lang="en-US" dirty="0" err="1" smtClean="0">
                <a:hlinkClick r:id="rId7"/>
              </a:rPr>
              <a:t>Pipelayers</a:t>
            </a:r>
            <a:r>
              <a:rPr lang="en-US" dirty="0" smtClean="0">
                <a:hlinkClick r:id="rId7"/>
              </a:rPr>
              <a:t>, Plumbers, Pipefitters, and Steamfitters</a:t>
            </a:r>
            <a:endParaRPr lang="en-US" dirty="0" smtClean="0"/>
          </a:p>
          <a:p>
            <a:pPr lvl="0"/>
            <a:r>
              <a:rPr lang="en-US" dirty="0" smtClean="0">
                <a:hlinkClick r:id="rId8"/>
              </a:rPr>
              <a:t>Plasterers and Stucco Masons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Jobs/Careers in alphabetical order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>
                <a:hlinkClick r:id="rId2"/>
              </a:rPr>
              <a:t>Appraisers and Assessors of Real Estate</a:t>
            </a:r>
            <a:endParaRPr lang="en-US" dirty="0" smtClean="0"/>
          </a:p>
          <a:p>
            <a:pPr lvl="0"/>
            <a:r>
              <a:rPr lang="en-US" dirty="0" smtClean="0">
                <a:hlinkClick r:id="rId3"/>
              </a:rPr>
              <a:t>Architects</a:t>
            </a:r>
            <a:endParaRPr lang="en-US" dirty="0" smtClean="0"/>
          </a:p>
          <a:p>
            <a:pPr lvl="0"/>
            <a:r>
              <a:rPr lang="en-US" dirty="0" smtClean="0">
                <a:hlinkClick r:id="rId4"/>
              </a:rPr>
              <a:t>Archivists</a:t>
            </a:r>
            <a:endParaRPr lang="en-US" dirty="0" smtClean="0"/>
          </a:p>
          <a:p>
            <a:pPr lvl="0"/>
            <a:r>
              <a:rPr lang="en-US" dirty="0" smtClean="0">
                <a:hlinkClick r:id="rId5"/>
              </a:rPr>
              <a:t>Artists and Related Careers</a:t>
            </a:r>
            <a:endParaRPr lang="en-US" dirty="0" smtClean="0"/>
          </a:p>
          <a:p>
            <a:pPr lvl="0"/>
            <a:r>
              <a:rPr lang="en-US" dirty="0" smtClean="0">
                <a:hlinkClick r:id="rId6"/>
              </a:rPr>
              <a:t>Assemblers</a:t>
            </a:r>
            <a:endParaRPr lang="en-US" dirty="0" smtClean="0"/>
          </a:p>
          <a:p>
            <a:pPr lvl="0"/>
            <a:r>
              <a:rPr lang="en-US" dirty="0" smtClean="0">
                <a:hlinkClick r:id="rId7"/>
              </a:rPr>
              <a:t>Astronomers</a:t>
            </a:r>
            <a:endParaRPr lang="en-US" dirty="0" smtClean="0"/>
          </a:p>
          <a:p>
            <a:pPr lvl="0"/>
            <a:r>
              <a:rPr lang="en-US" dirty="0" smtClean="0">
                <a:hlinkClick r:id="rId8"/>
              </a:rPr>
              <a:t>Athletes</a:t>
            </a:r>
            <a:endParaRPr lang="en-US" dirty="0" smtClean="0"/>
          </a:p>
          <a:p>
            <a:pPr lvl="0"/>
            <a:r>
              <a:rPr lang="en-US" dirty="0" smtClean="0">
                <a:hlinkClick r:id="rId9"/>
              </a:rPr>
              <a:t>Athletic Trainers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Jobs/Careers in alphabetical order</a:t>
            </a:r>
            <a:endParaRPr lang="en-US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US" dirty="0" smtClean="0">
                <a:hlinkClick r:id="rId2"/>
              </a:rPr>
              <a:t>Podiatrists</a:t>
            </a:r>
            <a:endParaRPr lang="en-US" dirty="0" smtClean="0"/>
          </a:p>
          <a:p>
            <a:pPr lvl="0"/>
            <a:r>
              <a:rPr lang="en-US" dirty="0" smtClean="0">
                <a:hlinkClick r:id="rId3"/>
              </a:rPr>
              <a:t>Police and Detectives</a:t>
            </a:r>
            <a:endParaRPr lang="en-US" dirty="0" smtClean="0"/>
          </a:p>
          <a:p>
            <a:pPr lvl="0"/>
            <a:r>
              <a:rPr lang="en-US" dirty="0" smtClean="0">
                <a:hlinkClick r:id="rId4"/>
              </a:rPr>
              <a:t>Postal Service Workers</a:t>
            </a:r>
            <a:endParaRPr lang="en-US" dirty="0" smtClean="0"/>
          </a:p>
          <a:p>
            <a:pPr lvl="0"/>
            <a:r>
              <a:rPr lang="en-US" dirty="0" smtClean="0">
                <a:hlinkClick r:id="rId5"/>
              </a:rPr>
              <a:t>Posting Clerks</a:t>
            </a:r>
            <a:endParaRPr lang="en-US" dirty="0" smtClean="0"/>
          </a:p>
          <a:p>
            <a:pPr lvl="0"/>
            <a:r>
              <a:rPr lang="en-US" dirty="0" smtClean="0">
                <a:hlinkClick r:id="rId6"/>
              </a:rPr>
              <a:t>Power Plant Operators, Distributors, and Dispatchers</a:t>
            </a:r>
            <a:endParaRPr lang="en-US" dirty="0" smtClean="0"/>
          </a:p>
          <a:p>
            <a:pPr lvl="0"/>
            <a:r>
              <a:rPr lang="en-US" dirty="0" smtClean="0">
                <a:hlinkClick r:id="rId7"/>
              </a:rPr>
              <a:t>Precision Instrument and Equipment Repairers</a:t>
            </a:r>
            <a:endParaRPr lang="en-US" dirty="0" smtClean="0"/>
          </a:p>
          <a:p>
            <a:pPr lvl="0"/>
            <a:r>
              <a:rPr lang="en-US" dirty="0" smtClean="0">
                <a:hlinkClick r:id="rId8"/>
              </a:rPr>
              <a:t>Prepress Technicians and Workers</a:t>
            </a:r>
            <a:endParaRPr lang="en-US" dirty="0" smtClean="0"/>
          </a:p>
          <a:p>
            <a:pPr lvl="0"/>
            <a:r>
              <a:rPr lang="en-US" dirty="0" smtClean="0">
                <a:hlinkClick r:id="rId9"/>
              </a:rPr>
              <a:t>Printing Machine Operators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Jobs/Careers in alphabetical order</a:t>
            </a:r>
            <a:endParaRPr lang="en-US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>
                <a:hlinkClick r:id="rId2"/>
              </a:rPr>
              <a:t>Private Detectives</a:t>
            </a:r>
            <a:endParaRPr lang="en-US" dirty="0" smtClean="0"/>
          </a:p>
          <a:p>
            <a:pPr lvl="0"/>
            <a:r>
              <a:rPr lang="en-US" dirty="0" smtClean="0">
                <a:hlinkClick r:id="rId3"/>
              </a:rPr>
              <a:t>Probation Officers</a:t>
            </a:r>
            <a:endParaRPr lang="en-US" dirty="0" smtClean="0"/>
          </a:p>
          <a:p>
            <a:pPr lvl="0"/>
            <a:r>
              <a:rPr lang="en-US" dirty="0" smtClean="0">
                <a:hlinkClick r:id="rId4"/>
              </a:rPr>
              <a:t>Procurement Clerks</a:t>
            </a:r>
            <a:endParaRPr lang="en-US" dirty="0" smtClean="0"/>
          </a:p>
          <a:p>
            <a:pPr lvl="0"/>
            <a:r>
              <a:rPr lang="en-US" dirty="0" smtClean="0">
                <a:hlinkClick r:id="rId5"/>
              </a:rPr>
              <a:t>Producers</a:t>
            </a:r>
            <a:endParaRPr lang="en-US" dirty="0" smtClean="0"/>
          </a:p>
          <a:p>
            <a:pPr lvl="0"/>
            <a:r>
              <a:rPr lang="en-US" dirty="0" smtClean="0">
                <a:hlinkClick r:id="rId6"/>
              </a:rPr>
              <a:t>Product Promoters</a:t>
            </a:r>
            <a:endParaRPr lang="en-US" dirty="0" smtClean="0"/>
          </a:p>
          <a:p>
            <a:pPr lvl="0"/>
            <a:r>
              <a:rPr lang="en-US" dirty="0" smtClean="0">
                <a:hlinkClick r:id="rId7"/>
              </a:rPr>
              <a:t>Production, Planning, and Expediting Clerks</a:t>
            </a:r>
            <a:endParaRPr lang="en-US" dirty="0" smtClean="0"/>
          </a:p>
          <a:p>
            <a:pPr lvl="0"/>
            <a:r>
              <a:rPr lang="en-US" dirty="0" smtClean="0">
                <a:hlinkClick r:id="rId8"/>
              </a:rPr>
              <a:t>Promotions Managers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Jobs/Careers in alphabetical order</a:t>
            </a:r>
            <a:endParaRPr lang="en-US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>
                <a:hlinkClick r:id="rId2"/>
              </a:rPr>
              <a:t>Property Managers</a:t>
            </a:r>
            <a:endParaRPr lang="en-US" dirty="0" smtClean="0"/>
          </a:p>
          <a:p>
            <a:pPr lvl="0"/>
            <a:r>
              <a:rPr lang="en-US" dirty="0" smtClean="0">
                <a:hlinkClick r:id="rId3"/>
              </a:rPr>
              <a:t>Protestant Ministers</a:t>
            </a:r>
            <a:endParaRPr lang="en-US" dirty="0" smtClean="0"/>
          </a:p>
          <a:p>
            <a:pPr lvl="0"/>
            <a:r>
              <a:rPr lang="en-US" dirty="0" smtClean="0">
                <a:hlinkClick r:id="rId4"/>
              </a:rPr>
              <a:t>Psychiatric Aides</a:t>
            </a:r>
            <a:endParaRPr lang="en-US" dirty="0" smtClean="0"/>
          </a:p>
          <a:p>
            <a:pPr lvl="0"/>
            <a:r>
              <a:rPr lang="en-US" dirty="0" smtClean="0">
                <a:hlinkClick r:id="rId5"/>
              </a:rPr>
              <a:t>Psychologists</a:t>
            </a:r>
            <a:endParaRPr lang="en-US" dirty="0" smtClean="0"/>
          </a:p>
          <a:p>
            <a:pPr lvl="0"/>
            <a:r>
              <a:rPr lang="en-US" dirty="0" smtClean="0">
                <a:hlinkClick r:id="rId6"/>
              </a:rPr>
              <a:t>Public Relations Managers</a:t>
            </a:r>
            <a:endParaRPr lang="en-US" dirty="0" smtClean="0"/>
          </a:p>
          <a:p>
            <a:pPr lvl="0"/>
            <a:r>
              <a:rPr lang="en-US" dirty="0" smtClean="0">
                <a:hlinkClick r:id="rId7"/>
              </a:rPr>
              <a:t>Public Relations Specialists</a:t>
            </a:r>
            <a:endParaRPr lang="en-US" dirty="0" smtClean="0"/>
          </a:p>
          <a:p>
            <a:pPr lvl="0"/>
            <a:r>
              <a:rPr lang="en-US" dirty="0" smtClean="0">
                <a:hlinkClick r:id="rId8"/>
              </a:rPr>
              <a:t>Purchasing Managers and Purchasing Agents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Jobs/Careers in alphabetical order</a:t>
            </a:r>
            <a:endParaRPr lang="en-US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hlinkClick r:id="rId2"/>
              </a:rPr>
              <a:t>Quality Control Inspector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hlinkClick r:id="rId3"/>
              </a:rPr>
              <a:t>Quantity Surveyor</a:t>
            </a:r>
            <a:endParaRPr lang="en-US" dirty="0" smtClean="0"/>
          </a:p>
          <a:p>
            <a:pPr lvl="0"/>
            <a:r>
              <a:rPr lang="en-US" dirty="0" smtClean="0">
                <a:hlinkClick r:id="rId4"/>
              </a:rPr>
              <a:t>Rabbis</a:t>
            </a:r>
            <a:endParaRPr lang="en-US" dirty="0" smtClean="0"/>
          </a:p>
          <a:p>
            <a:pPr lvl="0"/>
            <a:r>
              <a:rPr lang="en-US" dirty="0" smtClean="0">
                <a:hlinkClick r:id="rId5"/>
              </a:rPr>
              <a:t>Radiation Therapists</a:t>
            </a:r>
            <a:endParaRPr lang="en-US" dirty="0" smtClean="0"/>
          </a:p>
          <a:p>
            <a:pPr lvl="0"/>
            <a:r>
              <a:rPr lang="en-US" dirty="0" smtClean="0">
                <a:hlinkClick r:id="rId6"/>
              </a:rPr>
              <a:t>Radio Equipment Installers and Repairers</a:t>
            </a:r>
            <a:endParaRPr lang="en-US" dirty="0" smtClean="0"/>
          </a:p>
          <a:p>
            <a:pPr lvl="0"/>
            <a:r>
              <a:rPr lang="en-US" dirty="0" smtClean="0">
                <a:hlinkClick r:id="rId7"/>
              </a:rPr>
              <a:t>Radio Operators</a:t>
            </a:r>
            <a:endParaRPr lang="en-US" dirty="0" smtClean="0"/>
          </a:p>
          <a:p>
            <a:pPr lvl="0"/>
            <a:r>
              <a:rPr lang="en-US" dirty="0" smtClean="0">
                <a:hlinkClick r:id="rId8"/>
              </a:rPr>
              <a:t>Radiology Technicians</a:t>
            </a:r>
            <a:endParaRPr lang="en-US" dirty="0" smtClean="0"/>
          </a:p>
          <a:p>
            <a:pPr lvl="0"/>
            <a:r>
              <a:rPr lang="en-US" dirty="0" smtClean="0">
                <a:hlinkClick r:id="rId9"/>
              </a:rPr>
              <a:t>Radiologic Technologists and Technicians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Jobs/Careers in alphabetical order</a:t>
            </a:r>
            <a:endParaRPr lang="en-US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>
                <a:hlinkClick r:id="rId2"/>
              </a:rPr>
              <a:t>Rail Transportation Occupations</a:t>
            </a:r>
            <a:endParaRPr lang="en-US" dirty="0" smtClean="0"/>
          </a:p>
          <a:p>
            <a:pPr lvl="0"/>
            <a:r>
              <a:rPr lang="en-US" dirty="0" smtClean="0">
                <a:hlinkClick r:id="rId3"/>
              </a:rPr>
              <a:t>Real Estate Brokers and Sales Agents</a:t>
            </a:r>
            <a:endParaRPr lang="en-US" dirty="0" smtClean="0"/>
          </a:p>
          <a:p>
            <a:pPr lvl="0"/>
            <a:r>
              <a:rPr lang="en-US" dirty="0" smtClean="0">
                <a:hlinkClick r:id="rId4"/>
              </a:rPr>
              <a:t>Real Estate Managers</a:t>
            </a:r>
            <a:endParaRPr lang="en-US" dirty="0" smtClean="0"/>
          </a:p>
          <a:p>
            <a:pPr lvl="0"/>
            <a:r>
              <a:rPr lang="en-US" dirty="0" smtClean="0">
                <a:hlinkClick r:id="rId5"/>
              </a:rPr>
              <a:t>Receptionists</a:t>
            </a:r>
            <a:endParaRPr lang="en-US" dirty="0" smtClean="0"/>
          </a:p>
          <a:p>
            <a:pPr lvl="0"/>
            <a:r>
              <a:rPr lang="en-US" dirty="0" smtClean="0">
                <a:hlinkClick r:id="rId6"/>
              </a:rPr>
              <a:t>Record Clerks</a:t>
            </a:r>
            <a:endParaRPr lang="en-US" dirty="0" smtClean="0"/>
          </a:p>
          <a:p>
            <a:pPr lvl="0"/>
            <a:r>
              <a:rPr lang="en-US" dirty="0" smtClean="0">
                <a:hlinkClick r:id="rId7"/>
              </a:rPr>
              <a:t>Recreation Workers</a:t>
            </a:r>
            <a:endParaRPr lang="en-US" dirty="0" smtClean="0"/>
          </a:p>
          <a:p>
            <a:pPr lvl="0"/>
            <a:r>
              <a:rPr lang="en-US" dirty="0" smtClean="0">
                <a:hlinkClick r:id="rId8"/>
              </a:rPr>
              <a:t>Recreational Therapists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Jobs/Careers in alphabetical order</a:t>
            </a:r>
            <a:endParaRPr lang="en-US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>
                <a:hlinkClick r:id="rId2"/>
              </a:rPr>
              <a:t>Registered Nurses</a:t>
            </a:r>
            <a:endParaRPr lang="en-US" dirty="0" smtClean="0"/>
          </a:p>
          <a:p>
            <a:pPr lvl="0"/>
            <a:r>
              <a:rPr lang="en-US" dirty="0" smtClean="0">
                <a:hlinkClick r:id="rId3"/>
              </a:rPr>
              <a:t>Reporters</a:t>
            </a:r>
            <a:endParaRPr lang="en-US" dirty="0" smtClean="0"/>
          </a:p>
          <a:p>
            <a:pPr lvl="0"/>
            <a:r>
              <a:rPr lang="en-US" dirty="0" smtClean="0">
                <a:hlinkClick r:id="rId4"/>
              </a:rPr>
              <a:t>Reservation and Transportation Ticket Agents</a:t>
            </a:r>
            <a:endParaRPr lang="en-US" dirty="0" smtClean="0"/>
          </a:p>
          <a:p>
            <a:pPr lvl="0"/>
            <a:r>
              <a:rPr lang="en-US" dirty="0" smtClean="0">
                <a:hlinkClick r:id="rId5"/>
              </a:rPr>
              <a:t>Respiratory Therapists</a:t>
            </a:r>
            <a:endParaRPr lang="en-US" dirty="0" smtClean="0"/>
          </a:p>
          <a:p>
            <a:pPr lvl="0"/>
            <a:r>
              <a:rPr lang="en-US" dirty="0" smtClean="0">
                <a:hlinkClick r:id="rId6"/>
              </a:rPr>
              <a:t>Retail Salespersons</a:t>
            </a:r>
            <a:endParaRPr lang="en-US" dirty="0" smtClean="0"/>
          </a:p>
          <a:p>
            <a:pPr lvl="0"/>
            <a:r>
              <a:rPr lang="en-US" dirty="0" smtClean="0">
                <a:hlinkClick r:id="rId7"/>
              </a:rPr>
              <a:t>Roman Catholic Priests</a:t>
            </a:r>
            <a:endParaRPr lang="en-US" dirty="0" smtClean="0"/>
          </a:p>
          <a:p>
            <a:pPr lvl="0"/>
            <a:r>
              <a:rPr lang="en-US" dirty="0" smtClean="0">
                <a:hlinkClick r:id="rId8"/>
              </a:rPr>
              <a:t>Roofers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Jobs/Careers in alphabetical order</a:t>
            </a:r>
            <a:endParaRPr lang="en-US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US" dirty="0" smtClean="0">
                <a:hlinkClick r:id="rId2"/>
              </a:rPr>
              <a:t>Sales Engineers</a:t>
            </a:r>
            <a:endParaRPr lang="en-US" dirty="0" smtClean="0"/>
          </a:p>
          <a:p>
            <a:pPr lvl="0"/>
            <a:r>
              <a:rPr lang="en-US" dirty="0" smtClean="0">
                <a:hlinkClick r:id="rId3"/>
              </a:rPr>
              <a:t>Sales Managers</a:t>
            </a:r>
            <a:endParaRPr lang="en-US" dirty="0" smtClean="0"/>
          </a:p>
          <a:p>
            <a:pPr lvl="0"/>
            <a:r>
              <a:rPr lang="en-US" dirty="0" smtClean="0">
                <a:hlinkClick r:id="rId4"/>
              </a:rPr>
              <a:t>Sales Representatives, Wholesale and Manufacturing</a:t>
            </a:r>
            <a:endParaRPr lang="en-US" dirty="0" smtClean="0"/>
          </a:p>
          <a:p>
            <a:pPr lvl="0"/>
            <a:r>
              <a:rPr lang="en-US" dirty="0" smtClean="0">
                <a:hlinkClick r:id="rId5"/>
              </a:rPr>
              <a:t>Sales Worker Supervisors</a:t>
            </a:r>
            <a:endParaRPr lang="en-US" dirty="0" smtClean="0"/>
          </a:p>
          <a:p>
            <a:pPr lvl="0"/>
            <a:r>
              <a:rPr lang="en-US" dirty="0" smtClean="0">
                <a:hlinkClick r:id="rId6"/>
              </a:rPr>
              <a:t>Science Technicians</a:t>
            </a:r>
            <a:endParaRPr lang="en-US" dirty="0" smtClean="0"/>
          </a:p>
          <a:p>
            <a:pPr lvl="0"/>
            <a:r>
              <a:rPr lang="en-US" dirty="0" smtClean="0">
                <a:hlinkClick r:id="rId7"/>
              </a:rPr>
              <a:t>Secretaries</a:t>
            </a:r>
            <a:endParaRPr lang="en-US" dirty="0" smtClean="0"/>
          </a:p>
          <a:p>
            <a:pPr lvl="0"/>
            <a:r>
              <a:rPr lang="en-US" dirty="0" smtClean="0">
                <a:hlinkClick r:id="rId8"/>
              </a:rPr>
              <a:t>Securities and Commodities Sales Agents</a:t>
            </a:r>
            <a:endParaRPr lang="en-US" dirty="0" smtClean="0"/>
          </a:p>
          <a:p>
            <a:pPr lvl="0"/>
            <a:r>
              <a:rPr lang="en-US" dirty="0" smtClean="0">
                <a:hlinkClick r:id="rId9"/>
              </a:rPr>
              <a:t>Security Guards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Jobs/Careers in alphabetical order</a:t>
            </a:r>
            <a:endParaRPr lang="en-US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n-US" dirty="0" smtClean="0">
                <a:hlinkClick r:id="rId2"/>
              </a:rPr>
              <a:t>Semiconductor Processors</a:t>
            </a:r>
            <a:endParaRPr lang="en-US" dirty="0" smtClean="0"/>
          </a:p>
          <a:p>
            <a:pPr lvl="0"/>
            <a:r>
              <a:rPr lang="en-US" dirty="0" smtClean="0">
                <a:hlinkClick r:id="rId3"/>
              </a:rPr>
              <a:t>Singers</a:t>
            </a:r>
            <a:endParaRPr lang="en-US" dirty="0" smtClean="0"/>
          </a:p>
          <a:p>
            <a:pPr lvl="0"/>
            <a:r>
              <a:rPr lang="en-US" dirty="0" smtClean="0">
                <a:hlinkClick r:id="rId4"/>
              </a:rPr>
              <a:t>Sheet Metal Workers</a:t>
            </a:r>
            <a:endParaRPr lang="en-US" dirty="0" smtClean="0"/>
          </a:p>
          <a:p>
            <a:pPr lvl="0"/>
            <a:r>
              <a:rPr lang="en-US" dirty="0" smtClean="0">
                <a:hlinkClick r:id="rId5"/>
              </a:rPr>
              <a:t>Shipping, Receiving, and Traffic Clerks</a:t>
            </a:r>
            <a:endParaRPr lang="en-US" dirty="0" smtClean="0"/>
          </a:p>
          <a:p>
            <a:pPr lvl="0"/>
            <a:r>
              <a:rPr lang="en-US" dirty="0" smtClean="0">
                <a:hlinkClick r:id="rId6"/>
              </a:rPr>
              <a:t>Small Engine Mechanics</a:t>
            </a:r>
            <a:endParaRPr lang="en-US" dirty="0" smtClean="0"/>
          </a:p>
          <a:p>
            <a:pPr lvl="0"/>
            <a:r>
              <a:rPr lang="en-US" dirty="0" smtClean="0">
                <a:hlinkClick r:id="rId7"/>
              </a:rPr>
              <a:t>Social Scientists, Other</a:t>
            </a:r>
            <a:endParaRPr lang="en-US" dirty="0" smtClean="0"/>
          </a:p>
          <a:p>
            <a:pPr lvl="0"/>
            <a:r>
              <a:rPr lang="en-US" dirty="0" smtClean="0">
                <a:hlinkClick r:id="rId8"/>
              </a:rPr>
              <a:t>Social Service Assistants</a:t>
            </a:r>
            <a:endParaRPr lang="en-US" dirty="0" smtClean="0"/>
          </a:p>
          <a:p>
            <a:pPr lvl="0"/>
            <a:r>
              <a:rPr lang="en-US" dirty="0" smtClean="0">
                <a:hlinkClick r:id="rId9"/>
              </a:rPr>
              <a:t>Social Workers</a:t>
            </a:r>
            <a:endParaRPr lang="en-US" dirty="0" smtClean="0"/>
          </a:p>
          <a:p>
            <a:pPr lvl="0"/>
            <a:r>
              <a:rPr lang="en-US" dirty="0" smtClean="0">
                <a:hlinkClick r:id="rId10"/>
              </a:rPr>
              <a:t>Sound Engineering Technicians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Jobs/Careers in alphabetical order</a:t>
            </a:r>
            <a:endParaRPr lang="en-US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en-US" dirty="0" smtClean="0">
                <a:hlinkClick r:id="rId2"/>
              </a:rPr>
              <a:t>Speech-Language Pathologists</a:t>
            </a:r>
            <a:endParaRPr lang="en-US" dirty="0" smtClean="0"/>
          </a:p>
          <a:p>
            <a:pPr lvl="0"/>
            <a:r>
              <a:rPr lang="en-US" dirty="0" smtClean="0">
                <a:hlinkClick r:id="rId3"/>
              </a:rPr>
              <a:t>Stationary Engineers</a:t>
            </a:r>
            <a:endParaRPr lang="en-US" dirty="0" smtClean="0"/>
          </a:p>
          <a:p>
            <a:pPr lvl="0"/>
            <a:r>
              <a:rPr lang="en-US" dirty="0" smtClean="0">
                <a:hlinkClick r:id="rId4"/>
              </a:rPr>
              <a:t>Statisticians</a:t>
            </a:r>
            <a:endParaRPr lang="en-US" dirty="0" smtClean="0"/>
          </a:p>
          <a:p>
            <a:pPr lvl="0"/>
            <a:r>
              <a:rPr lang="en-US" dirty="0" smtClean="0">
                <a:hlinkClick r:id="rId5"/>
              </a:rPr>
              <a:t>Stock Clerks and Order Fillers</a:t>
            </a:r>
            <a:endParaRPr lang="en-US" dirty="0" smtClean="0"/>
          </a:p>
          <a:p>
            <a:pPr lvl="0"/>
            <a:r>
              <a:rPr lang="en-US" dirty="0" smtClean="0">
                <a:hlinkClick r:id="rId6"/>
              </a:rPr>
              <a:t>Structural and Reinforcing Iron and Metal Workers</a:t>
            </a:r>
            <a:endParaRPr lang="en-US" dirty="0" smtClean="0"/>
          </a:p>
          <a:p>
            <a:pPr lvl="0"/>
            <a:r>
              <a:rPr lang="en-US" dirty="0" smtClean="0">
                <a:hlinkClick r:id="rId7"/>
              </a:rPr>
              <a:t>Surgeons</a:t>
            </a:r>
            <a:endParaRPr lang="en-US" dirty="0" smtClean="0"/>
          </a:p>
          <a:p>
            <a:pPr lvl="0"/>
            <a:r>
              <a:rPr lang="en-US" dirty="0" smtClean="0">
                <a:hlinkClick r:id="rId8"/>
              </a:rPr>
              <a:t>Surgical Technologists</a:t>
            </a:r>
            <a:endParaRPr lang="en-US" dirty="0" smtClean="0"/>
          </a:p>
          <a:p>
            <a:pPr lvl="0"/>
            <a:r>
              <a:rPr lang="en-US" dirty="0" smtClean="0">
                <a:hlinkClick r:id="rId9"/>
              </a:rPr>
              <a:t>Survey Researchers</a:t>
            </a:r>
            <a:endParaRPr lang="en-US" dirty="0" smtClean="0"/>
          </a:p>
          <a:p>
            <a:pPr lvl="0"/>
            <a:r>
              <a:rPr lang="en-US" dirty="0" smtClean="0">
                <a:hlinkClick r:id="rId10"/>
              </a:rPr>
              <a:t>Surveyors and Surveying Technicians</a:t>
            </a:r>
            <a:endParaRPr lang="en-US" dirty="0" smtClean="0"/>
          </a:p>
          <a:p>
            <a:pPr lvl="0"/>
            <a:r>
              <a:rPr lang="en-US" dirty="0" smtClean="0">
                <a:hlinkClick r:id="rId11"/>
              </a:rPr>
              <a:t>Systems Analysts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Jobs/Careers in alphabetical order</a:t>
            </a:r>
            <a:endParaRPr lang="en-US"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US" dirty="0" smtClean="0">
                <a:hlinkClick r:id="rId2"/>
              </a:rPr>
              <a:t>Tax Examiners, Collectors and Revenue Agents</a:t>
            </a:r>
            <a:endParaRPr lang="en-US" dirty="0" smtClean="0"/>
          </a:p>
          <a:p>
            <a:pPr lvl="0"/>
            <a:r>
              <a:rPr lang="en-US" dirty="0" smtClean="0">
                <a:hlinkClick r:id="rId3"/>
              </a:rPr>
              <a:t>Taxi Drivers and Chauffeurs</a:t>
            </a:r>
            <a:endParaRPr lang="en-US" dirty="0" smtClean="0"/>
          </a:p>
          <a:p>
            <a:pPr lvl="0"/>
            <a:r>
              <a:rPr lang="en-US" dirty="0" smtClean="0">
                <a:hlinkClick r:id="rId4"/>
              </a:rPr>
              <a:t>Teacher Assistants</a:t>
            </a:r>
            <a:endParaRPr lang="en-US" dirty="0" smtClean="0"/>
          </a:p>
          <a:p>
            <a:pPr lvl="0"/>
            <a:r>
              <a:rPr lang="en-US" dirty="0" smtClean="0">
                <a:hlinkClick r:id="rId5"/>
              </a:rPr>
              <a:t>Teachers-Adult Literacy and Remedial and Self-Enrichment Education</a:t>
            </a:r>
            <a:endParaRPr lang="en-US" dirty="0" smtClean="0"/>
          </a:p>
          <a:p>
            <a:pPr lvl="0"/>
            <a:r>
              <a:rPr lang="en-US" dirty="0" smtClean="0">
                <a:hlinkClick r:id="rId6"/>
              </a:rPr>
              <a:t>Teachers-Postsecondary</a:t>
            </a:r>
            <a:endParaRPr lang="en-US" dirty="0" smtClean="0"/>
          </a:p>
          <a:p>
            <a:pPr lvl="0"/>
            <a:r>
              <a:rPr lang="en-US" dirty="0" smtClean="0">
                <a:hlinkClick r:id="rId7"/>
              </a:rPr>
              <a:t>Teachers-Preschool, Kindergarten, Elementary, Middle, and Secondary</a:t>
            </a:r>
            <a:endParaRPr lang="en-US" dirty="0" smtClean="0"/>
          </a:p>
          <a:p>
            <a:pPr lvl="0"/>
            <a:r>
              <a:rPr lang="en-US" dirty="0" smtClean="0">
                <a:hlinkClick r:id="rId8"/>
              </a:rPr>
              <a:t>Teachers-Self-Enrichment Education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Jobs/Careers in alphabetical order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>
                <a:hlinkClick r:id="rId2"/>
              </a:rPr>
              <a:t>Atmospheric Scientists</a:t>
            </a:r>
            <a:endParaRPr lang="en-US" dirty="0" smtClean="0"/>
          </a:p>
          <a:p>
            <a:pPr lvl="0"/>
            <a:r>
              <a:rPr lang="en-US" dirty="0" smtClean="0">
                <a:hlinkClick r:id="rId3"/>
              </a:rPr>
              <a:t>Audio and Video Technicians</a:t>
            </a:r>
            <a:endParaRPr lang="en-US" dirty="0" smtClean="0"/>
          </a:p>
          <a:p>
            <a:pPr lvl="0"/>
            <a:r>
              <a:rPr lang="en-US" dirty="0" smtClean="0">
                <a:hlinkClick r:id="rId4"/>
              </a:rPr>
              <a:t>Audiologists</a:t>
            </a:r>
            <a:endParaRPr lang="en-US" dirty="0" smtClean="0"/>
          </a:p>
          <a:p>
            <a:pPr lvl="0"/>
            <a:r>
              <a:rPr lang="en-US" dirty="0" smtClean="0">
                <a:hlinkClick r:id="rId5"/>
              </a:rPr>
              <a:t>Auditing Clerks</a:t>
            </a:r>
            <a:endParaRPr lang="en-US" dirty="0" smtClean="0"/>
          </a:p>
          <a:p>
            <a:pPr lvl="0"/>
            <a:r>
              <a:rPr lang="en-US" dirty="0" smtClean="0">
                <a:hlinkClick r:id="rId6"/>
              </a:rPr>
              <a:t>Auditors</a:t>
            </a:r>
            <a:endParaRPr lang="en-US" dirty="0" smtClean="0"/>
          </a:p>
          <a:p>
            <a:pPr lvl="0"/>
            <a:r>
              <a:rPr lang="en-US" dirty="0" smtClean="0">
                <a:hlinkClick r:id="rId7"/>
              </a:rPr>
              <a:t>Automated Teller Repairers</a:t>
            </a:r>
            <a:endParaRPr lang="en-US" dirty="0" smtClean="0"/>
          </a:p>
          <a:p>
            <a:pPr lvl="0"/>
            <a:r>
              <a:rPr lang="en-US" dirty="0" smtClean="0">
                <a:hlinkClick r:id="rId8"/>
              </a:rPr>
              <a:t>Automotive Body and Related Repairers</a:t>
            </a:r>
            <a:endParaRPr lang="en-US" dirty="0" smtClean="0"/>
          </a:p>
          <a:p>
            <a:pPr lvl="0"/>
            <a:r>
              <a:rPr lang="en-US" dirty="0" smtClean="0">
                <a:hlinkClick r:id="rId9"/>
              </a:rPr>
              <a:t>Automotive Service Technicians and Mechanics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Jobs/Careers in alphabetical order</a:t>
            </a:r>
            <a:endParaRPr lang="en-US" dirty="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US" dirty="0" smtClean="0">
                <a:hlinkClick r:id="rId2"/>
              </a:rPr>
              <a:t>Teachers-Special Education</a:t>
            </a:r>
            <a:endParaRPr lang="en-US" dirty="0" smtClean="0"/>
          </a:p>
          <a:p>
            <a:pPr lvl="0"/>
            <a:r>
              <a:rPr lang="en-US" dirty="0" smtClean="0">
                <a:hlinkClick r:id="rId3"/>
              </a:rPr>
              <a:t>Telecommunications Equipment Installers and Repairers</a:t>
            </a:r>
            <a:endParaRPr lang="en-US" dirty="0" smtClean="0"/>
          </a:p>
          <a:p>
            <a:pPr lvl="0"/>
            <a:r>
              <a:rPr lang="en-US" dirty="0" smtClean="0">
                <a:hlinkClick r:id="rId4"/>
              </a:rPr>
              <a:t>Television, Video, and Motion Picture Camera Operators and Editors</a:t>
            </a:r>
            <a:endParaRPr lang="en-US" dirty="0" smtClean="0"/>
          </a:p>
          <a:p>
            <a:pPr lvl="0"/>
            <a:r>
              <a:rPr lang="en-US" dirty="0" smtClean="0">
                <a:hlinkClick r:id="rId5"/>
              </a:rPr>
              <a:t>Tellers</a:t>
            </a:r>
            <a:endParaRPr lang="en-US" dirty="0" smtClean="0"/>
          </a:p>
          <a:p>
            <a:pPr lvl="0"/>
            <a:r>
              <a:rPr lang="en-US" dirty="0" smtClean="0">
                <a:hlinkClick r:id="rId6"/>
              </a:rPr>
              <a:t>Textile Careers</a:t>
            </a:r>
            <a:endParaRPr lang="en-US" dirty="0" smtClean="0"/>
          </a:p>
          <a:p>
            <a:pPr lvl="0"/>
            <a:r>
              <a:rPr lang="en-US" dirty="0" smtClean="0">
                <a:hlinkClick r:id="rId7"/>
              </a:rPr>
              <a:t>Timekeeping Clerks</a:t>
            </a:r>
            <a:endParaRPr lang="en-US" dirty="0" smtClean="0"/>
          </a:p>
          <a:p>
            <a:pPr lvl="0"/>
            <a:r>
              <a:rPr lang="en-US" dirty="0" smtClean="0">
                <a:hlinkClick r:id="rId8"/>
              </a:rPr>
              <a:t>Tool and Die Makers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Jobs/Careers in alphabetical order</a:t>
            </a:r>
            <a:endParaRPr lang="en-US" dirty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>
                <a:hlinkClick r:id="rId2"/>
              </a:rPr>
              <a:t>Top Executives</a:t>
            </a:r>
            <a:endParaRPr lang="en-US" dirty="0" smtClean="0"/>
          </a:p>
          <a:p>
            <a:pPr lvl="0"/>
            <a:r>
              <a:rPr lang="en-US" dirty="0" smtClean="0">
                <a:hlinkClick r:id="rId3"/>
              </a:rPr>
              <a:t>Training Specialists and Managers</a:t>
            </a:r>
            <a:endParaRPr lang="en-US" dirty="0" smtClean="0"/>
          </a:p>
          <a:p>
            <a:pPr lvl="0"/>
            <a:r>
              <a:rPr lang="en-US" dirty="0" smtClean="0">
                <a:hlinkClick r:id="rId4"/>
              </a:rPr>
              <a:t>Translators</a:t>
            </a:r>
            <a:endParaRPr lang="en-US" dirty="0" smtClean="0"/>
          </a:p>
          <a:p>
            <a:pPr lvl="0"/>
            <a:r>
              <a:rPr lang="en-US" dirty="0" smtClean="0">
                <a:hlinkClick r:id="rId5"/>
              </a:rPr>
              <a:t>Travel Agents</a:t>
            </a:r>
            <a:endParaRPr lang="en-US" dirty="0" smtClean="0"/>
          </a:p>
          <a:p>
            <a:pPr lvl="0"/>
            <a:r>
              <a:rPr lang="en-US" dirty="0" smtClean="0">
                <a:hlinkClick r:id="rId6"/>
              </a:rPr>
              <a:t>Travel Clerks</a:t>
            </a:r>
            <a:endParaRPr lang="en-US" dirty="0" smtClean="0"/>
          </a:p>
          <a:p>
            <a:pPr lvl="0"/>
            <a:r>
              <a:rPr lang="en-US" dirty="0" smtClean="0">
                <a:hlinkClick r:id="rId7"/>
              </a:rPr>
              <a:t>Truck Drivers and Driver/Sales Workers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>
                <a:hlinkClick r:id="rId2"/>
              </a:rPr>
              <a:t>Ultrasound Technician</a:t>
            </a:r>
            <a:endParaRPr lang="en-US" dirty="0" smtClean="0"/>
          </a:p>
          <a:p>
            <a:pPr lvl="0"/>
            <a:r>
              <a:rPr lang="en-US" dirty="0" smtClean="0">
                <a:hlinkClick r:id="rId3"/>
              </a:rPr>
              <a:t>Umpires</a:t>
            </a:r>
            <a:endParaRPr lang="en-US" dirty="0" smtClean="0"/>
          </a:p>
          <a:p>
            <a:pPr lvl="0"/>
            <a:r>
              <a:rPr lang="en-US" dirty="0" smtClean="0">
                <a:hlinkClick r:id="rId4"/>
              </a:rPr>
              <a:t>Urban and Regional Planners</a:t>
            </a:r>
            <a:endParaRPr lang="en-US" dirty="0" smtClean="0"/>
          </a:p>
          <a:p>
            <a:pPr lvl="0"/>
            <a:r>
              <a:rPr lang="en-US" dirty="0" smtClean="0">
                <a:hlinkClick r:id="rId5"/>
              </a:rPr>
              <a:t>Veterinarians</a:t>
            </a:r>
            <a:endParaRPr lang="en-US" dirty="0" smtClean="0"/>
          </a:p>
          <a:p>
            <a:pPr lvl="0"/>
            <a:r>
              <a:rPr lang="en-US" dirty="0" smtClean="0">
                <a:hlinkClick r:id="rId6"/>
              </a:rPr>
              <a:t>Veterinary Technologists and Technicians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Jobs/Careers in alphabetical order</a:t>
            </a:r>
            <a:endParaRPr lang="en-US" dirty="0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>
                <a:hlinkClick r:id="rId2"/>
              </a:rPr>
              <a:t>Water and Liquid Waste Treatment Plant and System Operators</a:t>
            </a:r>
            <a:endParaRPr lang="en-US" dirty="0" smtClean="0"/>
          </a:p>
          <a:p>
            <a:pPr lvl="0"/>
            <a:r>
              <a:rPr lang="en-US" dirty="0" smtClean="0">
                <a:hlinkClick r:id="rId3"/>
              </a:rPr>
              <a:t>Water Transportation Occupations</a:t>
            </a:r>
            <a:endParaRPr lang="en-US" dirty="0" smtClean="0"/>
          </a:p>
          <a:p>
            <a:pPr lvl="0"/>
            <a:r>
              <a:rPr lang="en-US" dirty="0" err="1" smtClean="0">
                <a:hlinkClick r:id="rId4"/>
              </a:rPr>
              <a:t>Weighers</a:t>
            </a:r>
            <a:r>
              <a:rPr lang="en-US" dirty="0" smtClean="0">
                <a:hlinkClick r:id="rId4"/>
              </a:rPr>
              <a:t>, Measurers, Checkers, and Samplers, Recordkeeping</a:t>
            </a:r>
            <a:endParaRPr lang="en-US" dirty="0" smtClean="0"/>
          </a:p>
          <a:p>
            <a:pPr lvl="0"/>
            <a:r>
              <a:rPr lang="en-US" dirty="0" smtClean="0">
                <a:hlinkClick r:id="rId5"/>
              </a:rPr>
              <a:t>Welding, Soldering, and Brazing Workers</a:t>
            </a:r>
            <a:endParaRPr lang="en-US" dirty="0" smtClean="0"/>
          </a:p>
          <a:p>
            <a:pPr lvl="0"/>
            <a:r>
              <a:rPr lang="en-US" dirty="0" smtClean="0">
                <a:hlinkClick r:id="rId6"/>
              </a:rPr>
              <a:t>Woodworkers</a:t>
            </a:r>
            <a:endParaRPr lang="en-US" dirty="0" smtClean="0"/>
          </a:p>
          <a:p>
            <a:pPr lvl="0"/>
            <a:r>
              <a:rPr lang="en-US" dirty="0" smtClean="0">
                <a:hlinkClick r:id="rId7"/>
              </a:rPr>
              <a:t>Writers and Editors</a:t>
            </a:r>
            <a:r>
              <a:rPr lang="en-US" dirty="0" smtClean="0"/>
              <a:t> 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Jobs/Careers in alphabetical order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>
                <a:hlinkClick r:id="rId2"/>
              </a:rPr>
              <a:t>Baking and Pastry Chefs</a:t>
            </a:r>
            <a:endParaRPr lang="en-US" dirty="0" smtClean="0"/>
          </a:p>
          <a:p>
            <a:pPr lvl="0"/>
            <a:r>
              <a:rPr lang="en-US" dirty="0" smtClean="0">
                <a:hlinkClick r:id="rId3"/>
              </a:rPr>
              <a:t>Barbers</a:t>
            </a:r>
            <a:endParaRPr lang="en-US" dirty="0" smtClean="0"/>
          </a:p>
          <a:p>
            <a:pPr lvl="0"/>
            <a:r>
              <a:rPr lang="en-US" dirty="0" smtClean="0">
                <a:hlinkClick r:id="rId4"/>
              </a:rPr>
              <a:t>Bill Collectors</a:t>
            </a:r>
            <a:endParaRPr lang="en-US" dirty="0" smtClean="0"/>
          </a:p>
          <a:p>
            <a:pPr lvl="0"/>
            <a:r>
              <a:rPr lang="en-US" dirty="0" smtClean="0">
                <a:hlinkClick r:id="rId5"/>
              </a:rPr>
              <a:t>Billing Clerks</a:t>
            </a:r>
            <a:endParaRPr lang="en-US" dirty="0" smtClean="0"/>
          </a:p>
          <a:p>
            <a:pPr lvl="0"/>
            <a:r>
              <a:rPr lang="en-US" dirty="0" smtClean="0">
                <a:hlinkClick r:id="rId6"/>
              </a:rPr>
              <a:t>Biological Scientists</a:t>
            </a:r>
            <a:endParaRPr lang="en-US" dirty="0" smtClean="0"/>
          </a:p>
          <a:p>
            <a:pPr lvl="0"/>
            <a:r>
              <a:rPr lang="en-US" dirty="0" smtClean="0">
                <a:hlinkClick r:id="rId7"/>
              </a:rPr>
              <a:t>Biomedical Engineers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Jobs/Careers in alphabetical order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>
                <a:hlinkClick r:id="rId2"/>
              </a:rPr>
              <a:t>Boiler Operators</a:t>
            </a:r>
            <a:endParaRPr lang="en-US" dirty="0" smtClean="0"/>
          </a:p>
          <a:p>
            <a:pPr lvl="0"/>
            <a:r>
              <a:rPr lang="en-US" dirty="0" smtClean="0">
                <a:hlinkClick r:id="rId3"/>
              </a:rPr>
              <a:t>Boilermakers</a:t>
            </a:r>
            <a:endParaRPr lang="en-US" dirty="0" smtClean="0"/>
          </a:p>
          <a:p>
            <a:pPr lvl="0"/>
            <a:r>
              <a:rPr lang="en-US" dirty="0" smtClean="0">
                <a:hlinkClick r:id="rId4"/>
              </a:rPr>
              <a:t>Bookbinders and Bindery Workers</a:t>
            </a:r>
            <a:endParaRPr lang="en-US" dirty="0" smtClean="0"/>
          </a:p>
          <a:p>
            <a:pPr lvl="0"/>
            <a:r>
              <a:rPr lang="en-US" dirty="0" smtClean="0">
                <a:hlinkClick r:id="rId5"/>
              </a:rPr>
              <a:t>Bookkeeping Clerks</a:t>
            </a:r>
            <a:endParaRPr lang="en-US" dirty="0" smtClean="0"/>
          </a:p>
          <a:p>
            <a:pPr lvl="0"/>
            <a:r>
              <a:rPr lang="en-US" dirty="0" err="1" smtClean="0">
                <a:hlinkClick r:id="rId6"/>
              </a:rPr>
              <a:t>Brickmasons</a:t>
            </a:r>
            <a:r>
              <a:rPr lang="en-US" dirty="0" smtClean="0">
                <a:hlinkClick r:id="rId6"/>
              </a:rPr>
              <a:t>, </a:t>
            </a:r>
            <a:r>
              <a:rPr lang="en-US" dirty="0" err="1" smtClean="0">
                <a:hlinkClick r:id="rId6"/>
              </a:rPr>
              <a:t>Blockmasons</a:t>
            </a:r>
            <a:r>
              <a:rPr lang="en-US" dirty="0" smtClean="0">
                <a:hlinkClick r:id="rId6"/>
              </a:rPr>
              <a:t>, and Stonemasons</a:t>
            </a:r>
            <a:endParaRPr lang="en-US" dirty="0" smtClean="0"/>
          </a:p>
          <a:p>
            <a:pPr lvl="0"/>
            <a:r>
              <a:rPr lang="en-US" dirty="0" smtClean="0">
                <a:hlinkClick r:id="rId7"/>
              </a:rPr>
              <a:t>Broadcast Engineering Technicians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Jobs/Careers in alphabetical order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>
                <a:hlinkClick r:id="rId2"/>
              </a:rPr>
              <a:t>Brokerage Clerks</a:t>
            </a:r>
            <a:endParaRPr lang="en-US" dirty="0" smtClean="0"/>
          </a:p>
          <a:p>
            <a:pPr lvl="0"/>
            <a:r>
              <a:rPr lang="en-US" dirty="0" smtClean="0">
                <a:hlinkClick r:id="rId3"/>
              </a:rPr>
              <a:t>Budget Analysts</a:t>
            </a:r>
            <a:endParaRPr lang="en-US" dirty="0" smtClean="0"/>
          </a:p>
          <a:p>
            <a:pPr lvl="0"/>
            <a:r>
              <a:rPr lang="en-US" dirty="0" smtClean="0">
                <a:hlinkClick r:id="rId4"/>
              </a:rPr>
              <a:t>Building Cleaning Workers</a:t>
            </a:r>
            <a:endParaRPr lang="en-US" dirty="0" smtClean="0"/>
          </a:p>
          <a:p>
            <a:pPr lvl="0"/>
            <a:r>
              <a:rPr lang="en-US" dirty="0" smtClean="0">
                <a:hlinkClick r:id="rId5"/>
              </a:rPr>
              <a:t>Bus Drivers</a:t>
            </a:r>
            <a:endParaRPr lang="en-US" dirty="0" smtClean="0"/>
          </a:p>
          <a:p>
            <a:pPr lvl="0"/>
            <a:r>
              <a:rPr lang="en-US" dirty="0" smtClean="0">
                <a:hlinkClick r:id="rId6"/>
              </a:rPr>
              <a:t>Buyers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Jobs/Careers in alphabetical order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>
                <a:hlinkClick r:id="rId2"/>
              </a:rPr>
              <a:t>Cardiovascular Technologists and Technicians</a:t>
            </a:r>
            <a:endParaRPr lang="en-US" dirty="0" smtClean="0"/>
          </a:p>
          <a:p>
            <a:pPr lvl="0"/>
            <a:r>
              <a:rPr lang="en-US" dirty="0" smtClean="0">
                <a:hlinkClick r:id="rId3"/>
              </a:rPr>
              <a:t>Cargo Agents</a:t>
            </a:r>
            <a:endParaRPr lang="en-US" dirty="0" smtClean="0"/>
          </a:p>
          <a:p>
            <a:pPr lvl="0"/>
            <a:r>
              <a:rPr lang="en-US" dirty="0" smtClean="0">
                <a:hlinkClick r:id="rId4"/>
              </a:rPr>
              <a:t>Carpenters</a:t>
            </a:r>
            <a:endParaRPr lang="en-US" dirty="0" smtClean="0"/>
          </a:p>
          <a:p>
            <a:pPr lvl="0"/>
            <a:r>
              <a:rPr lang="en-US" dirty="0" smtClean="0">
                <a:hlinkClick r:id="rId5"/>
              </a:rPr>
              <a:t>Carpet, Floor, and Tile Installers and Finishers</a:t>
            </a:r>
            <a:endParaRPr lang="en-US" dirty="0" smtClean="0"/>
          </a:p>
          <a:p>
            <a:pPr lvl="0"/>
            <a:r>
              <a:rPr lang="en-US" dirty="0" smtClean="0">
                <a:hlinkClick r:id="rId6"/>
              </a:rPr>
              <a:t>Cartographers</a:t>
            </a:r>
            <a:endParaRPr lang="en-US" dirty="0" smtClean="0"/>
          </a:p>
          <a:p>
            <a:pPr lvl="0"/>
            <a:r>
              <a:rPr lang="en-US" dirty="0" smtClean="0">
                <a:hlinkClick r:id="rId7"/>
              </a:rPr>
              <a:t>Cashiers</a:t>
            </a:r>
            <a:endParaRPr lang="en-US" dirty="0" smtClean="0"/>
          </a:p>
          <a:p>
            <a:pPr lvl="0"/>
            <a:r>
              <a:rPr lang="en-US" dirty="0" smtClean="0">
                <a:hlinkClick r:id="rId8"/>
              </a:rPr>
              <a:t>Cement Masons, Concrete Finishers, Segmental Pavers, and Terrazzo Workers</a:t>
            </a:r>
            <a:endParaRPr lang="en-US" dirty="0" smtClean="0"/>
          </a:p>
          <a:p>
            <a:pPr lvl="0"/>
            <a:r>
              <a:rPr lang="en-US" dirty="0" smtClean="0">
                <a:hlinkClick r:id="rId9"/>
              </a:rPr>
              <a:t>Chefs, Cooks, and Food Preparation Workers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Jobs/Careers in alphabetical order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104</TotalTime>
  <Words>1324</Words>
  <Application>Microsoft Office PowerPoint</Application>
  <PresentationFormat>On-screen Show (4:3)</PresentationFormat>
  <Paragraphs>438</Paragraphs>
  <Slides>53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53</vt:i4>
      </vt:variant>
    </vt:vector>
  </HeadingPairs>
  <TitlesOfParts>
    <vt:vector size="54" baseType="lpstr">
      <vt:lpstr>Concourse</vt:lpstr>
      <vt:lpstr>JOBS IN DIFFERENT FIELD</vt:lpstr>
      <vt:lpstr>Jobs/Careers in alphabetical order </vt:lpstr>
      <vt:lpstr>Jobs/Careers in alphabetical order</vt:lpstr>
      <vt:lpstr>Jobs/Careers in alphabetical order</vt:lpstr>
      <vt:lpstr>Jobs/Careers in alphabetical order</vt:lpstr>
      <vt:lpstr>Jobs/Careers in alphabetical order</vt:lpstr>
      <vt:lpstr>Jobs/Careers in alphabetical order</vt:lpstr>
      <vt:lpstr>Jobs/Careers in alphabetical order</vt:lpstr>
      <vt:lpstr>Jobs/Careers in alphabetical order</vt:lpstr>
      <vt:lpstr>Jobs/Careers in alphabetical order</vt:lpstr>
      <vt:lpstr>Jobs/Careers in alphabetical order</vt:lpstr>
      <vt:lpstr>Jobs/Careers in alphabetical order</vt:lpstr>
      <vt:lpstr>Jobs/Careers in alphabetical order</vt:lpstr>
      <vt:lpstr>Jobs/Careers in alphabetical order</vt:lpstr>
      <vt:lpstr>Jobs/Careers in alphabetical order</vt:lpstr>
      <vt:lpstr>Jobs/Careers in alphabetical order</vt:lpstr>
      <vt:lpstr>Jobs/Careers in alphabetical order</vt:lpstr>
      <vt:lpstr>Jobs/Careers in alphabetical order</vt:lpstr>
      <vt:lpstr>Jobs/Careers in alphabetical order</vt:lpstr>
      <vt:lpstr>Jobs/Careers in alphabetical order</vt:lpstr>
      <vt:lpstr>Jobs/Careers in alphabetical order</vt:lpstr>
      <vt:lpstr>Jobs/Careers in alphabetical order</vt:lpstr>
      <vt:lpstr>Jobs/Careers in alphabetical order</vt:lpstr>
      <vt:lpstr>Jobs/Careers in alphabetical order</vt:lpstr>
      <vt:lpstr>Jobs/Careers in alphabetical order</vt:lpstr>
      <vt:lpstr>Jobs/Careers in alphabetical order</vt:lpstr>
      <vt:lpstr>Jobs/Careers in alphabetical order</vt:lpstr>
      <vt:lpstr>Jobs/Careers in alphabetical order</vt:lpstr>
      <vt:lpstr>Jobs/Careers in alphabetical order</vt:lpstr>
      <vt:lpstr>Jobs/Careers in alphabetical order</vt:lpstr>
      <vt:lpstr>Jobs/Careers in alphabetical order</vt:lpstr>
      <vt:lpstr>Jobs/Careers in alphabetical order</vt:lpstr>
      <vt:lpstr>Jobs/Careers in alphabetical order</vt:lpstr>
      <vt:lpstr>Jobs/Careers in alphabetical order</vt:lpstr>
      <vt:lpstr>Jobs/Careers in alphabetical order</vt:lpstr>
      <vt:lpstr>Jobs/Careers in alphabetical order</vt:lpstr>
      <vt:lpstr>Jobs/Careers in alphabetical order</vt:lpstr>
      <vt:lpstr>Jobs/Careers in alphabetical order</vt:lpstr>
      <vt:lpstr>Jobs/Careers in alphabetical order</vt:lpstr>
      <vt:lpstr>Jobs/Careers in alphabetical order</vt:lpstr>
      <vt:lpstr>Jobs/Careers in alphabetical order</vt:lpstr>
      <vt:lpstr>Jobs/Careers in alphabetical order</vt:lpstr>
      <vt:lpstr>Jobs/Careers in alphabetical order</vt:lpstr>
      <vt:lpstr>Jobs/Careers in alphabetical order</vt:lpstr>
      <vt:lpstr>Jobs/Careers in alphabetical order</vt:lpstr>
      <vt:lpstr>Jobs/Careers in alphabetical order</vt:lpstr>
      <vt:lpstr>Jobs/Careers in alphabetical order</vt:lpstr>
      <vt:lpstr>Jobs/Careers in alphabetical order</vt:lpstr>
      <vt:lpstr>Jobs/Careers in alphabetical order</vt:lpstr>
      <vt:lpstr>Jobs/Careers in alphabetical order</vt:lpstr>
      <vt:lpstr>Slide 51</vt:lpstr>
      <vt:lpstr>Jobs/Careers in alphabetical order</vt:lpstr>
      <vt:lpstr>Jobs/Careers in alphabetical order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JOBS IN DIFFERENT FIELD</dc:title>
  <dc:creator>TOSHIBA</dc:creator>
  <cp:lastModifiedBy>TOSHIBA</cp:lastModifiedBy>
  <cp:revision>19</cp:revision>
  <dcterms:created xsi:type="dcterms:W3CDTF">2006-08-16T00:00:00Z</dcterms:created>
  <dcterms:modified xsi:type="dcterms:W3CDTF">2013-09-14T08:12:07Z</dcterms:modified>
</cp:coreProperties>
</file>