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1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075E-EB8C-4C5B-AAB5-92900044A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45FD6-5565-4073-A84E-F3AE065D5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FC074-ACAC-4AC2-ADC5-861767EE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293F2-BCEE-42D9-BC4A-9E0AFD2B9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79698-0BF4-4BD6-9F5A-8339380B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983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A5501-4261-43A1-9166-144AD1E95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026FD9-0EEA-4225-87DC-302BA69A6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9FCC-ADA2-4CB7-A5A6-D404760C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E2108-595F-42FB-B0D5-DE739FA0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12584-A154-4F16-B71E-486F78BB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627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684C38-4B42-44E5-A919-18E7550E6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B46C6-1357-45BB-9F88-82F6921C8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2D583-1F14-43C4-88FB-72B101937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5C2C2-1B85-4F30-95AA-A4DB9C07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64DDF-0ADE-4B42-BAB9-B4CB4D4F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143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75E1-EAD2-4D7E-B373-86063777D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BE618-C6CA-4000-8B41-69DD88571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389AA-841A-4540-8F1F-E04BFE54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D3DDA-00AA-4B40-93F2-7F2306F0B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C0694-EEF0-475C-A395-D4AF450D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83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6AE4-C931-4FE4-B44B-28071982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B3562-A48C-4575-9656-D71E4793B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9F7E5-610D-41C7-AFD6-1DC008F6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812D2-1E7F-47AD-AE6D-F0B95B1F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337EE-ED42-4ED0-89D0-3F77E167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47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94BC9-EC3D-4371-B9E9-060A678F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74A7E-16CA-4BF3-8B7F-357FA3D42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C0D1B-1973-4D31-9603-C49005F93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1A42E-9D1C-42B7-BDAB-B228AE9D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53E44-1271-47EF-A979-3FF59393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54B55B-1D86-48B5-BF34-209D09C93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199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3F5E-FE7E-4423-BCA5-6185E36E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159D3-D2A8-424B-8895-975D487B4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F840A-C7C0-4375-951E-D1C1D5F37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2F9F8-9E39-4A46-ABA3-DAADD057F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F5F68-4C15-4199-B2D7-D992860D8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C5161C-C13C-42EB-977E-82370D916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27119C-0B28-4FD1-9CF5-DF43C7261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083E0C-92AE-49FA-AA9B-11EDFD074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853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C07BD-DC6A-4C21-ADC7-2F6266718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4B016-401B-4EE8-9FAD-EAFBC2DD9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01417-CEA8-4841-89AB-9225CF50F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AADCE-1578-4268-B2F6-06C0F5C0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806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3C0F91-E9B6-42AF-B9F7-BB8CBC876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0EF73-3BE8-4C22-8141-FDC2CC95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A3528-CB06-4269-8CB6-C4FF584B8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190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9C175-2EC7-423B-A694-6FCBD3237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E04CA-C982-4C3A-AC4F-8F66537EB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3C46D-A6F4-42DB-9B4D-BB36510E5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0958D-E5A8-4C55-809E-02AEDB34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D87AC-B2E0-47A8-AB3B-0BFDFE45E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24165-E6FC-4986-AC7E-2C31FFE46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730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25A87-52A4-4BEF-806E-8144DA477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CB5CB-76CD-4435-A34E-42BC3103B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C3F34-EF4C-41E7-91CE-4828381E3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B39B2-B446-4456-AE95-42762629A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28E88-353D-4FEC-A7E5-8C21B072F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7D03F-D8CD-43B0-90D3-A9CDB014D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647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F5D7D1-1B20-4A64-BC41-6A3BF33DC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92CAD-F440-4A9A-A8A3-BEA656AC6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5427A-F15B-4104-A850-802A3864B8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1F395-6087-46DB-9AD5-0AE37A791D7C}" type="datetimeFigureOut">
              <a:rPr lang="en-IN" smtClean="0"/>
              <a:t>11-05-2020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D9EBA-9E7E-4A69-A3C8-D6F1F5CB8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10A51-D211-4AFD-8373-83DC0DC7A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C2F40-C4EE-4726-84D1-32AAF65A1E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109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7406E-AFBD-409E-AFB0-30B8B58EB6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BIRD’S EYE VIEW OF THE WORLD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51564E-A355-4E1F-BCB9-08472B0D46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DEVAJIT BHUYAN</a:t>
            </a:r>
          </a:p>
          <a:p>
            <a:r>
              <a:rPr lang="en-IN" dirty="0"/>
              <a:t>AUTHOR, CAREER GURU &amp; MENTOR</a:t>
            </a:r>
          </a:p>
          <a:p>
            <a:r>
              <a:rPr lang="en-IN" dirty="0"/>
              <a:t>www.devajitbhuyan.com</a:t>
            </a:r>
          </a:p>
        </p:txBody>
      </p:sp>
    </p:spTree>
    <p:extLst>
      <p:ext uri="{BB962C8B-B14F-4D97-AF65-F5344CB8AC3E}">
        <p14:creationId xmlns:p14="http://schemas.microsoft.com/office/powerpoint/2010/main" val="200344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95B784-239F-41E2-AF97-225403B69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105" y="0"/>
            <a:ext cx="8555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18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0FD808-70AD-4B68-8F7E-477171E31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760" y="0"/>
            <a:ext cx="74523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94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88823A-D860-4E38-9973-1F37D6B0F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0"/>
            <a:ext cx="79667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8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4DEF53-871C-4A20-8EE2-E408BC4C8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40" y="0"/>
            <a:ext cx="79095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2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20DD3A-F676-490B-AC0C-803D5D082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108" y="0"/>
            <a:ext cx="81997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96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B39A9F-5308-49D3-B178-3CD25D74F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32" y="0"/>
            <a:ext cx="10136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475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19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BIRD’S EYE VIEW OF THE WORLD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BIRD’S EYE VIEW OF THE WORLD </dc:title>
  <dc:creator>HP</dc:creator>
  <cp:lastModifiedBy>HP</cp:lastModifiedBy>
  <cp:revision>3</cp:revision>
  <dcterms:created xsi:type="dcterms:W3CDTF">2019-11-01T06:34:36Z</dcterms:created>
  <dcterms:modified xsi:type="dcterms:W3CDTF">2020-05-11T16:30:25Z</dcterms:modified>
</cp:coreProperties>
</file>