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TOP 10 GROWTH AREAS OF 21</a:t>
            </a:r>
            <a:r>
              <a:rPr lang="en-US" baseline="30000" dirty="0" smtClean="0"/>
              <a:t>ST</a:t>
            </a:r>
            <a:r>
              <a:rPr lang="en-US" dirty="0" smtClean="0"/>
              <a:t> CENTURY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PRESENTATION BY </a:t>
            </a:r>
          </a:p>
          <a:p>
            <a:r>
              <a:rPr lang="en-US" dirty="0" smtClean="0"/>
              <a:t>DEVAJIT BHUYAN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09.FUEL CELL ENGINEER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i="1" dirty="0" smtClean="0"/>
              <a:t>	</a:t>
            </a:r>
            <a:r>
              <a:rPr lang="en-US" sz="4400" b="1" i="1" dirty="0" smtClean="0"/>
              <a:t>Due </a:t>
            </a:r>
            <a:r>
              <a:rPr lang="en-US" sz="4400" b="1" i="1" dirty="0" smtClean="0"/>
              <a:t>to depletion of fossil fuels(petrol, diesel) most auto makers will be rolling out fuel-cell vehicles and more hybrids in future and demand for fuel cell engineers will grow.</a:t>
            </a:r>
            <a:endParaRPr lang="en-IN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/>
              <a:t>10.INTELLECTUAL PROPERTY LAWYER/ CYBER LAWYER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b="1" i="1" dirty="0" smtClean="0"/>
              <a:t>	</a:t>
            </a:r>
            <a:r>
              <a:rPr lang="en-US" sz="4400" b="1" i="1" dirty="0" smtClean="0"/>
              <a:t>Intellectual </a:t>
            </a:r>
            <a:r>
              <a:rPr lang="en-US" sz="4400" b="1" i="1" dirty="0" smtClean="0"/>
              <a:t>property lawyers have the sunniest prospect as they weave through new concept of property right and regulations. More cyber crimes means more money and growth for cyber lawyers.</a:t>
            </a:r>
            <a:endParaRPr lang="en-IN" sz="44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01.HEALTH CARE:</a:t>
            </a:r>
            <a:r>
              <a:rPr lang="en-US" b="1" i="1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/>
              <a:t>	</a:t>
            </a:r>
            <a:r>
              <a:rPr lang="en-US" sz="4400" b="1" i="1" dirty="0" smtClean="0"/>
              <a:t>Technology </a:t>
            </a:r>
            <a:r>
              <a:rPr lang="en-US" sz="4400" b="1" i="1" dirty="0" smtClean="0"/>
              <a:t>will continue to create new breakthrough in patient treatments. Revolutions in health care will continually create new opportunities at all employment levels.</a:t>
            </a:r>
            <a:endParaRPr lang="en-IN" sz="44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02.ROBOTICS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b="1" i="1" dirty="0" smtClean="0"/>
              <a:t>	</a:t>
            </a:r>
            <a:r>
              <a:rPr lang="en-US" sz="4400" b="1" i="1" dirty="0" smtClean="0"/>
              <a:t>Experts </a:t>
            </a:r>
            <a:r>
              <a:rPr lang="en-US" sz="4400" b="1" i="1" dirty="0" smtClean="0"/>
              <a:t>project a new generation of robots that can see, hear, feel and obey. The demand for engineers, technicians, installers, repair and maintenance people will also steadily increase.</a:t>
            </a:r>
            <a:endParaRPr lang="en-IN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03.COMPUTER GRAPHICS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b="1" i="1" dirty="0" smtClean="0"/>
              <a:t>	</a:t>
            </a:r>
            <a:r>
              <a:rPr lang="en-US" sz="4400" b="1" i="1" dirty="0" smtClean="0"/>
              <a:t>CAD </a:t>
            </a:r>
            <a:r>
              <a:rPr lang="en-US" sz="4400" b="1" i="1" dirty="0" smtClean="0"/>
              <a:t>(computer aided design) and CAI(computer aided imagery) will be two of the fastest growing fields in the 21</a:t>
            </a:r>
            <a:r>
              <a:rPr lang="en-US" sz="4400" b="1" i="1" baseline="30000" dirty="0" smtClean="0"/>
              <a:t>st</a:t>
            </a:r>
            <a:r>
              <a:rPr lang="en-US" sz="4400" b="1" i="1" dirty="0" smtClean="0"/>
              <a:t>  century. They will revolutionize  design in manufacturing, fashion, film and video.</a:t>
            </a:r>
            <a:endParaRPr lang="en-IN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/>
              <a:t>04.INFORMATION TECHNOLOGY(IT)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i="1" dirty="0" smtClean="0"/>
              <a:t>	</a:t>
            </a:r>
            <a:r>
              <a:rPr lang="en-US" sz="4000" b="1" i="1" dirty="0" smtClean="0"/>
              <a:t>Advances </a:t>
            </a:r>
            <a:r>
              <a:rPr lang="en-US" sz="4000" b="1" i="1" dirty="0" smtClean="0"/>
              <a:t>in telecommunications, </a:t>
            </a:r>
            <a:r>
              <a:rPr lang="en-US" sz="4000" b="1" i="1" dirty="0" err="1" smtClean="0"/>
              <a:t>fibre</a:t>
            </a:r>
            <a:r>
              <a:rPr lang="en-US" sz="4000" b="1" i="1" dirty="0" smtClean="0"/>
              <a:t> optics, mega communications mergers, and the internet all make for an explosion of jobs in this fast growing field.</a:t>
            </a:r>
            <a:endParaRPr lang="en-IN" sz="40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/>
              <a:t>05.BIOTECHNOLOGY AND GENETIC ENGINEERING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i="1" dirty="0" smtClean="0"/>
              <a:t>	</a:t>
            </a:r>
            <a:r>
              <a:rPr lang="en-US" sz="4000" b="1" i="1" dirty="0" smtClean="0"/>
              <a:t>Solving </a:t>
            </a:r>
            <a:r>
              <a:rPr lang="en-US" sz="4000" b="1" i="1" dirty="0" smtClean="0"/>
              <a:t>medical problems with the new technology is the new frontier in the 21</a:t>
            </a:r>
            <a:r>
              <a:rPr lang="en-US" sz="4000" b="1" i="1" baseline="30000" dirty="0" smtClean="0"/>
              <a:t>st</a:t>
            </a:r>
            <a:r>
              <a:rPr lang="en-US" sz="4000" b="1" i="1" dirty="0" smtClean="0"/>
              <a:t> century Individuals with backgrounds in science, biology, engineering and chemistry will have unlimited opportunities in this field in the 21</a:t>
            </a:r>
            <a:r>
              <a:rPr lang="en-US" sz="4000" b="1" i="1" baseline="30000" dirty="0" smtClean="0"/>
              <a:t>st</a:t>
            </a:r>
            <a:r>
              <a:rPr lang="en-US" sz="4000" b="1" i="1" dirty="0" smtClean="0"/>
              <a:t> century.</a:t>
            </a:r>
            <a:endParaRPr lang="en-IN" sz="40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06.LASERS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b="1" i="1" dirty="0" smtClean="0"/>
              <a:t>	</a:t>
            </a:r>
            <a:r>
              <a:rPr lang="en-US" sz="4400" b="1" i="1" dirty="0" smtClean="0"/>
              <a:t>Lasers </a:t>
            </a:r>
            <a:r>
              <a:rPr lang="en-US" sz="4400" b="1" i="1" dirty="0" smtClean="0"/>
              <a:t>will be used in a variety of ways ranging from health care and communication to manufacturing to defense. For individuals in this field who have laser knowledge, opportunities will remain plentiful.</a:t>
            </a:r>
            <a:endParaRPr lang="en-IN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07.BIOINFORMATICS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sz="4400" dirty="0" smtClean="0"/>
              <a:t>Uses </a:t>
            </a:r>
            <a:r>
              <a:rPr lang="en-US" sz="4400" dirty="0" smtClean="0"/>
              <a:t>of computers and computer </a:t>
            </a:r>
            <a:r>
              <a:rPr lang="en-US" sz="4400" dirty="0" smtClean="0"/>
              <a:t>modeling </a:t>
            </a:r>
            <a:r>
              <a:rPr lang="en-US" sz="4400" dirty="0" smtClean="0"/>
              <a:t>to predict which drugs will work on which illness and also information to produce new generation drugs will give bioinformatics ample opportunity to grow.</a:t>
            </a:r>
            <a:endParaRPr lang="en-IN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08.WIRELESS ENGINEERING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i="1" dirty="0" smtClean="0"/>
              <a:t>	</a:t>
            </a:r>
            <a:r>
              <a:rPr lang="en-US" sz="4400" b="1" i="1" dirty="0" smtClean="0"/>
              <a:t>Lap-top, Palm-top, pocket computers, </a:t>
            </a:r>
            <a:r>
              <a:rPr lang="en-US" sz="4400" b="1" i="1" dirty="0" smtClean="0"/>
              <a:t>PCs, </a:t>
            </a:r>
            <a:r>
              <a:rPr lang="en-US" sz="4400" b="1" i="1" dirty="0" smtClean="0"/>
              <a:t>mobile surfers, </a:t>
            </a:r>
            <a:r>
              <a:rPr lang="en-US" sz="4400" b="1" i="1" dirty="0" smtClean="0"/>
              <a:t>cell </a:t>
            </a:r>
            <a:r>
              <a:rPr lang="en-US" sz="4400" b="1" i="1" dirty="0" smtClean="0"/>
              <a:t>phones, iPod  etc are </a:t>
            </a:r>
            <a:r>
              <a:rPr lang="en-US" sz="4400" b="1" i="1" dirty="0" smtClean="0"/>
              <a:t>expected to grow tremendously and also opportunity for wireless engineering.</a:t>
            </a:r>
            <a:endParaRPr lang="en-IN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</TotalTime>
  <Words>37</Words>
  <Application>Microsoft Office PowerPoint</Application>
  <PresentationFormat>On-screen Show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TOP 10 GROWTH AREAS OF 21ST CENTURY</vt:lpstr>
      <vt:lpstr>01.HEALTH CARE: </vt:lpstr>
      <vt:lpstr>02.ROBOTICS</vt:lpstr>
      <vt:lpstr>03.COMPUTER GRAPHICS</vt:lpstr>
      <vt:lpstr>04.INFORMATION TECHNOLOGY(IT)</vt:lpstr>
      <vt:lpstr>05.BIOTECHNOLOGY AND GENETIC ENGINEERING</vt:lpstr>
      <vt:lpstr>06.LASERS</vt:lpstr>
      <vt:lpstr>07.BIOINFORMATICS</vt:lpstr>
      <vt:lpstr>08.WIRELESS ENGINEERING</vt:lpstr>
      <vt:lpstr>09.FUEL CELL ENGINEER</vt:lpstr>
      <vt:lpstr>10.INTELLECTUAL PROPERTY LAWYER/ CYBER LAWYER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10 GROWTH AREAS OF 21ST CENTURY</dc:title>
  <dc:creator>DEVAJIT</dc:creator>
  <cp:lastModifiedBy>Toshiba</cp:lastModifiedBy>
  <cp:revision>8</cp:revision>
  <dcterms:created xsi:type="dcterms:W3CDTF">2006-08-16T00:00:00Z</dcterms:created>
  <dcterms:modified xsi:type="dcterms:W3CDTF">2011-03-07T09:31:42Z</dcterms:modified>
</cp:coreProperties>
</file>