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3/26/2011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TOP 100 JOBS FOR CAREER</a:t>
            </a:r>
            <a:br>
              <a:rPr lang="en-US" dirty="0" smtClean="0"/>
            </a:br>
            <a:r>
              <a:rPr lang="en-US" dirty="0" smtClean="0"/>
              <a:t>IN 21</a:t>
            </a:r>
            <a:r>
              <a:rPr lang="en-US" baseline="30000" dirty="0" smtClean="0"/>
              <a:t>ST</a:t>
            </a:r>
            <a:r>
              <a:rPr lang="en-US" dirty="0" smtClean="0"/>
              <a:t> CENTURY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PRESENTATION BY</a:t>
            </a:r>
          </a:p>
          <a:p>
            <a:r>
              <a:rPr lang="en-US" dirty="0" smtClean="0"/>
              <a:t>DEVAJIT BHUYAN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100 JOBS FOR CAREER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Occupational therapist</a:t>
            </a:r>
            <a:endParaRPr lang="en-IN" dirty="0" smtClean="0"/>
          </a:p>
          <a:p>
            <a:r>
              <a:rPr lang="en-US" i="1" dirty="0" smtClean="0"/>
              <a:t>Office/business machine repairer</a:t>
            </a:r>
            <a:endParaRPr lang="en-IN" dirty="0" smtClean="0"/>
          </a:p>
          <a:p>
            <a:r>
              <a:rPr lang="en-US" i="1" dirty="0" smtClean="0"/>
              <a:t>Operation managers</a:t>
            </a:r>
            <a:endParaRPr lang="en-IN" dirty="0" smtClean="0"/>
          </a:p>
          <a:p>
            <a:r>
              <a:rPr lang="en-US" i="1" dirty="0" smtClean="0"/>
              <a:t>Operations/system research analyst</a:t>
            </a:r>
            <a:endParaRPr lang="en-IN" dirty="0" smtClean="0"/>
          </a:p>
          <a:p>
            <a:r>
              <a:rPr lang="en-US" i="1" dirty="0" smtClean="0"/>
              <a:t>Ophthalmic laboratory technician </a:t>
            </a:r>
            <a:endParaRPr lang="en-IN" dirty="0" smtClean="0"/>
          </a:p>
          <a:p>
            <a:r>
              <a:rPr lang="en-US" i="1" dirty="0" smtClean="0"/>
              <a:t>Optician</a:t>
            </a:r>
            <a:endParaRPr lang="en-IN" dirty="0" smtClean="0"/>
          </a:p>
          <a:p>
            <a:r>
              <a:rPr lang="en-US" i="1" dirty="0" smtClean="0"/>
              <a:t>Paralegal</a:t>
            </a:r>
            <a:endParaRPr lang="en-IN" dirty="0" smtClean="0"/>
          </a:p>
          <a:p>
            <a:r>
              <a:rPr lang="en-US" i="1" dirty="0" smtClean="0"/>
              <a:t>Paramedic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100 JOBS FOR CAREER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Peripheral EDP equipment operator</a:t>
            </a:r>
            <a:endParaRPr lang="en-IN" dirty="0" smtClean="0"/>
          </a:p>
          <a:p>
            <a:r>
              <a:rPr lang="en-US" i="1" dirty="0" smtClean="0"/>
              <a:t>Pharmacist</a:t>
            </a:r>
            <a:endParaRPr lang="en-IN" dirty="0" smtClean="0"/>
          </a:p>
          <a:p>
            <a:r>
              <a:rPr lang="en-US" i="1" dirty="0" smtClean="0"/>
              <a:t>Photographer/camera operator</a:t>
            </a:r>
            <a:endParaRPr lang="en-IN" dirty="0" smtClean="0"/>
          </a:p>
          <a:p>
            <a:r>
              <a:rPr lang="en-US" i="1" dirty="0" smtClean="0"/>
              <a:t>Physical therapist/physician</a:t>
            </a:r>
            <a:endParaRPr lang="en-IN" dirty="0" smtClean="0"/>
          </a:p>
          <a:p>
            <a:r>
              <a:rPr lang="en-US" i="1" dirty="0" smtClean="0"/>
              <a:t>Physicist/astronomer</a:t>
            </a:r>
            <a:endParaRPr lang="en-IN" dirty="0" smtClean="0"/>
          </a:p>
          <a:p>
            <a:r>
              <a:rPr lang="en-US" i="1" dirty="0" smtClean="0"/>
              <a:t>Pilot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100 JOBS FOR CAREER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Podiatrist (</a:t>
            </a:r>
            <a:r>
              <a:rPr lang="en-IN" sz="2000" b="1" dirty="0" smtClean="0"/>
              <a:t>Podiatry</a:t>
            </a:r>
            <a:r>
              <a:rPr lang="en-IN" sz="2000" dirty="0" smtClean="0"/>
              <a:t> is a branch of </a:t>
            </a:r>
            <a:r>
              <a:rPr lang="en-IN" sz="2000" dirty="0" smtClean="0"/>
              <a:t>medicine </a:t>
            </a:r>
            <a:r>
              <a:rPr lang="en-IN" sz="2000" dirty="0" smtClean="0"/>
              <a:t>devoted to the study, diagnosis, and treatment of disorders of the </a:t>
            </a:r>
            <a:r>
              <a:rPr lang="en-IN" sz="2000" dirty="0" smtClean="0"/>
              <a:t>foot, ankle, </a:t>
            </a:r>
            <a:r>
              <a:rPr lang="en-IN" sz="2000" dirty="0" smtClean="0"/>
              <a:t>and lower </a:t>
            </a:r>
            <a:r>
              <a:rPr lang="en-IN" sz="2000" dirty="0" smtClean="0"/>
              <a:t>leg.</a:t>
            </a:r>
            <a:r>
              <a:rPr lang="en-IN" dirty="0" smtClean="0"/>
              <a:t>)</a:t>
            </a:r>
            <a:endParaRPr lang="en-IN" dirty="0" smtClean="0"/>
          </a:p>
          <a:p>
            <a:r>
              <a:rPr lang="en-US" i="1" dirty="0" smtClean="0"/>
              <a:t>Police </a:t>
            </a:r>
            <a:r>
              <a:rPr lang="en-US" i="1" dirty="0" smtClean="0"/>
              <a:t>officer</a:t>
            </a:r>
            <a:endParaRPr lang="en-IN" dirty="0" smtClean="0"/>
          </a:p>
          <a:p>
            <a:r>
              <a:rPr lang="en-US" i="1" dirty="0" smtClean="0"/>
              <a:t>Psychologist/</a:t>
            </a:r>
            <a:r>
              <a:rPr lang="en-US" i="1" dirty="0" err="1" smtClean="0"/>
              <a:t>counsellor</a:t>
            </a:r>
            <a:endParaRPr lang="en-IN" dirty="0" smtClean="0"/>
          </a:p>
          <a:p>
            <a:r>
              <a:rPr lang="en-US" i="1" dirty="0" smtClean="0"/>
              <a:t>PR specialist</a:t>
            </a:r>
            <a:endParaRPr lang="en-IN" dirty="0" smtClean="0"/>
          </a:p>
          <a:p>
            <a:r>
              <a:rPr lang="en-US" i="1" dirty="0" smtClean="0"/>
              <a:t>Radio/TV news reporter</a:t>
            </a:r>
            <a:endParaRPr lang="en-IN" dirty="0" smtClean="0"/>
          </a:p>
          <a:p>
            <a:r>
              <a:rPr lang="en-US" i="1" dirty="0" smtClean="0"/>
              <a:t>Radio/TV service technician</a:t>
            </a:r>
            <a:endParaRPr lang="en-IN" dirty="0" smtClean="0"/>
          </a:p>
          <a:p>
            <a:r>
              <a:rPr lang="en-US" i="1" dirty="0" smtClean="0"/>
              <a:t>Radiological technologist</a:t>
            </a:r>
            <a:endParaRPr lang="en-IN" dirty="0" smtClean="0"/>
          </a:p>
          <a:p>
            <a:r>
              <a:rPr lang="en-US" i="1" dirty="0" smtClean="0"/>
              <a:t>Real estate agent/broker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100 JOBS FOR CAREER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Real estate appraiser</a:t>
            </a:r>
            <a:endParaRPr lang="en-IN" dirty="0" smtClean="0"/>
          </a:p>
          <a:p>
            <a:r>
              <a:rPr lang="en-US" i="1" dirty="0" smtClean="0"/>
              <a:t>Registered nurse</a:t>
            </a:r>
            <a:endParaRPr lang="en-IN" dirty="0" smtClean="0"/>
          </a:p>
          <a:p>
            <a:r>
              <a:rPr lang="en-US" i="1" dirty="0" smtClean="0"/>
              <a:t>Reporter/correspondent</a:t>
            </a:r>
            <a:endParaRPr lang="en-IN" dirty="0" smtClean="0"/>
          </a:p>
          <a:p>
            <a:r>
              <a:rPr lang="en-US" i="1" dirty="0" smtClean="0"/>
              <a:t>Restaurant/food service</a:t>
            </a:r>
            <a:endParaRPr lang="en-IN" dirty="0" smtClean="0"/>
          </a:p>
          <a:p>
            <a:r>
              <a:rPr lang="en-US" i="1" dirty="0" smtClean="0"/>
              <a:t>Retail sales person</a:t>
            </a:r>
            <a:endParaRPr lang="en-IN" dirty="0" smtClean="0"/>
          </a:p>
          <a:p>
            <a:r>
              <a:rPr lang="en-US" i="1" dirty="0" smtClean="0"/>
              <a:t>Secretary/administrator</a:t>
            </a:r>
            <a:endParaRPr lang="en-IN" dirty="0" smtClean="0"/>
          </a:p>
          <a:p>
            <a:r>
              <a:rPr lang="en-US" i="1" dirty="0" smtClean="0"/>
              <a:t>Social worker</a:t>
            </a:r>
            <a:endParaRPr lang="en-IN" dirty="0" smtClean="0"/>
          </a:p>
          <a:p>
            <a:r>
              <a:rPr lang="en-US" i="1" dirty="0" smtClean="0"/>
              <a:t>Speech pathologist/ audiologist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100 JOBS FOR CAREER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Teacher/professor</a:t>
            </a:r>
            <a:endParaRPr lang="en-IN" dirty="0" smtClean="0"/>
          </a:p>
          <a:p>
            <a:r>
              <a:rPr lang="en-US" i="1" dirty="0" smtClean="0"/>
              <a:t>Travel agent</a:t>
            </a:r>
            <a:endParaRPr lang="en-IN" dirty="0" smtClean="0"/>
          </a:p>
          <a:p>
            <a:r>
              <a:rPr lang="en-US" i="1" dirty="0" smtClean="0"/>
              <a:t>Truck/bus driver</a:t>
            </a:r>
            <a:endParaRPr lang="en-IN" dirty="0" smtClean="0"/>
          </a:p>
          <a:p>
            <a:r>
              <a:rPr lang="en-US" i="1" dirty="0" smtClean="0"/>
              <a:t>Veterinarian</a:t>
            </a:r>
            <a:endParaRPr lang="en-IN" dirty="0" smtClean="0"/>
          </a:p>
          <a:p>
            <a:r>
              <a:rPr lang="en-US" i="1" dirty="0" smtClean="0"/>
              <a:t>Wholesale sales representative</a:t>
            </a:r>
            <a:endParaRPr lang="en-IN" dirty="0" smtClean="0"/>
          </a:p>
          <a:p>
            <a:r>
              <a:rPr lang="en-US" i="1" dirty="0" smtClean="0"/>
              <a:t>Underwriter</a:t>
            </a:r>
            <a:endParaRPr lang="en-IN" dirty="0" smtClean="0"/>
          </a:p>
          <a:p>
            <a:r>
              <a:rPr lang="en-US" i="1" dirty="0" smtClean="0"/>
              <a:t>Web Designer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Changes in Career choice through the years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305800" cy="48332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2438400"/>
                <a:gridCol w="2209800"/>
                <a:gridCol w="2286000"/>
              </a:tblGrid>
              <a:tr h="5878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1950s</a:t>
                      </a:r>
                      <a:endParaRPr lang="en-IN" sz="20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(1)Engineering</a:t>
                      </a:r>
                      <a:endParaRPr lang="en-IN" sz="24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(2)Medical</a:t>
                      </a:r>
                      <a:endParaRPr lang="en-IN" sz="24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(3)Law/Civil Service</a:t>
                      </a:r>
                      <a:endParaRPr lang="en-IN" sz="24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78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1960s</a:t>
                      </a:r>
                      <a:endParaRPr lang="en-IN" sz="20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(1)Medical</a:t>
                      </a:r>
                      <a:r>
                        <a:rPr lang="en-US" sz="2400" b="1" i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Science</a:t>
                      </a:r>
                      <a:endParaRPr lang="en-IN" sz="24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(2)Engineering</a:t>
                      </a:r>
                      <a:r>
                        <a:rPr lang="en-US" sz="2400" b="1" i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Commerce</a:t>
                      </a:r>
                      <a:endParaRPr lang="en-IN" sz="24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(3)Law</a:t>
                      </a:r>
                      <a:r>
                        <a:rPr lang="en-US" sz="2400" b="1" i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Civil </a:t>
                      </a:r>
                      <a:r>
                        <a:rPr lang="en-US" sz="24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Service</a:t>
                      </a:r>
                      <a:endParaRPr lang="en-IN" sz="24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78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1970s</a:t>
                      </a:r>
                      <a:endParaRPr lang="en-IN" sz="20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(1)Medical</a:t>
                      </a:r>
                      <a:r>
                        <a:rPr lang="en-US" sz="2400" b="1" i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Science</a:t>
                      </a:r>
                      <a:endParaRPr lang="en-IN" sz="24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(2)Engineering</a:t>
                      </a:r>
                      <a:r>
                        <a:rPr lang="en-US" sz="2400" b="1" i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Commerce</a:t>
                      </a:r>
                      <a:endParaRPr lang="en-IN" sz="24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(3)Law</a:t>
                      </a:r>
                      <a:r>
                        <a:rPr lang="en-US" sz="2400" b="1" i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Civil </a:t>
                      </a:r>
                      <a:r>
                        <a:rPr lang="en-US" sz="24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Service</a:t>
                      </a:r>
                      <a:endParaRPr lang="en-IN" sz="24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78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1980s</a:t>
                      </a:r>
                      <a:endParaRPr lang="en-IN" sz="20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(1)Medical</a:t>
                      </a:r>
                      <a:r>
                        <a:rPr lang="en-US" sz="2400" b="1" i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Science</a:t>
                      </a:r>
                      <a:endParaRPr lang="en-IN" sz="24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(2)CA/MBA</a:t>
                      </a:r>
                      <a:endParaRPr lang="en-IN" sz="2400" b="1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(3)Engg./Arts</a:t>
                      </a:r>
                      <a:endParaRPr lang="en-IN" sz="2400" b="1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78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1990s</a:t>
                      </a:r>
                      <a:endParaRPr lang="en-IN" sz="20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(1)CA/MBA</a:t>
                      </a:r>
                      <a:endParaRPr lang="en-IN" sz="24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(2)Medical</a:t>
                      </a:r>
                      <a:endParaRPr lang="en-IN" sz="2400" b="1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(3)Engg.</a:t>
                      </a:r>
                      <a:endParaRPr lang="en-IN" sz="2400" b="1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78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1990s(late)</a:t>
                      </a:r>
                      <a:endParaRPr lang="en-IN" sz="20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(1)IT</a:t>
                      </a:r>
                      <a:r>
                        <a:rPr lang="en-US" sz="2400" b="1" i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Comp.Science</a:t>
                      </a:r>
                      <a:endParaRPr lang="en-IN" sz="24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(2)Fashion</a:t>
                      </a:r>
                      <a:r>
                        <a:rPr lang="en-US" sz="2400" b="1" i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Mass </a:t>
                      </a:r>
                      <a:r>
                        <a:rPr lang="en-US" sz="24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Comm.</a:t>
                      </a:r>
                      <a:endParaRPr lang="en-IN" sz="24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(3)Medical</a:t>
                      </a:r>
                      <a:endParaRPr lang="en-IN" sz="2400" b="1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78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0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2000s</a:t>
                      </a:r>
                      <a:endParaRPr lang="en-IN" sz="20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(1)IT/Bio-tech.</a:t>
                      </a:r>
                      <a:endParaRPr lang="en-IN" sz="24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(2)Medical</a:t>
                      </a:r>
                      <a:endParaRPr lang="en-IN" sz="24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4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(3)Engineering</a:t>
                      </a:r>
                      <a:endParaRPr lang="en-IN" sz="24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i="1" dirty="0" smtClean="0"/>
              <a:t>Top 20 stressful jobs</a:t>
            </a:r>
            <a:r>
              <a:rPr lang="en-IN" b="1" i="1" dirty="0" smtClean="0"/>
              <a:t/>
            </a:r>
            <a:br>
              <a:rPr lang="en-IN" b="1" i="1" dirty="0" smtClean="0"/>
            </a:b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5"/>
          <a:ext cx="7239002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4334"/>
                <a:gridCol w="2815167"/>
                <a:gridCol w="804334"/>
                <a:gridCol w="2815167"/>
              </a:tblGrid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01</a:t>
                      </a:r>
                      <a:endParaRPr lang="en-IN" sz="28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Prison service</a:t>
                      </a:r>
                      <a:endParaRPr lang="en-IN" sz="28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en-IN" sz="2800" b="1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Armed forces</a:t>
                      </a:r>
                      <a:endParaRPr lang="en-IN" sz="2800" b="1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02</a:t>
                      </a:r>
                      <a:endParaRPr lang="en-IN" sz="28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Police</a:t>
                      </a:r>
                      <a:endParaRPr lang="en-IN" sz="28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en-IN" sz="2800" b="1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Construction</a:t>
                      </a:r>
                      <a:endParaRPr lang="en-IN" sz="2800" b="1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03</a:t>
                      </a:r>
                      <a:endParaRPr lang="en-IN" sz="28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Social worker</a:t>
                      </a:r>
                      <a:endParaRPr lang="en-IN" sz="28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en-IN" sz="2800" b="1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Management</a:t>
                      </a:r>
                      <a:endParaRPr lang="en-IN" sz="2800" b="1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04</a:t>
                      </a:r>
                      <a:endParaRPr lang="en-IN" sz="28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Teaching</a:t>
                      </a:r>
                      <a:endParaRPr lang="en-IN" sz="28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en-IN" sz="2800" b="1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Acting</a:t>
                      </a:r>
                      <a:endParaRPr lang="en-IN" sz="2800" b="1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05</a:t>
                      </a:r>
                      <a:endParaRPr lang="en-IN" sz="28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Ambulance service</a:t>
                      </a:r>
                      <a:endParaRPr lang="en-IN" sz="28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en-IN" sz="2800" b="1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Journalism</a:t>
                      </a:r>
                      <a:endParaRPr lang="en-IN" sz="2800" b="1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06</a:t>
                      </a:r>
                      <a:endParaRPr lang="en-IN" sz="28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Nursing</a:t>
                      </a:r>
                      <a:endParaRPr lang="en-IN" sz="28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en-IN" sz="2800" b="1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Linguist</a:t>
                      </a:r>
                      <a:endParaRPr lang="en-IN" sz="2800" b="1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07</a:t>
                      </a:r>
                      <a:endParaRPr lang="en-IN" sz="28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Doctors</a:t>
                      </a:r>
                      <a:endParaRPr lang="en-IN" sz="28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en-IN" sz="2800" b="1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Film producer</a:t>
                      </a:r>
                      <a:endParaRPr lang="en-IN" sz="2800" b="1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08</a:t>
                      </a:r>
                      <a:endParaRPr lang="en-IN" sz="28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Fire brigade</a:t>
                      </a:r>
                      <a:endParaRPr lang="en-IN" sz="28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</a:t>
                      </a:r>
                      <a:endParaRPr lang="en-IN" sz="2800" b="1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Professional sports</a:t>
                      </a:r>
                      <a:endParaRPr lang="en-IN" sz="2800" b="1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09</a:t>
                      </a:r>
                      <a:endParaRPr lang="en-IN" sz="28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Dentistry</a:t>
                      </a:r>
                      <a:endParaRPr lang="en-IN" sz="28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</a:t>
                      </a:r>
                      <a:endParaRPr lang="en-IN" sz="2800" b="1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Catering/hotel</a:t>
                      </a:r>
                      <a:endParaRPr lang="en-IN" sz="2800" b="1" i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  <a:tr h="3708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en-IN" sz="28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Mining</a:t>
                      </a:r>
                      <a:endParaRPr lang="en-IN" sz="28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</a:t>
                      </a:r>
                      <a:endParaRPr lang="en-IN" sz="28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2800" b="1" i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Public transport</a:t>
                      </a:r>
                      <a:endParaRPr lang="en-IN" sz="2800" b="1" i="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0325" marR="60325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100 JOBS FOR CAREER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Accountant/auditor</a:t>
            </a:r>
            <a:endParaRPr lang="en-IN" dirty="0" smtClean="0"/>
          </a:p>
          <a:p>
            <a:r>
              <a:rPr lang="en-US" i="1" dirty="0" smtClean="0"/>
              <a:t>Actor/director/producer</a:t>
            </a:r>
            <a:endParaRPr lang="en-IN" dirty="0" smtClean="0"/>
          </a:p>
          <a:p>
            <a:r>
              <a:rPr lang="en-US" i="1" dirty="0" smtClean="0"/>
              <a:t>Advertising &amp; marketing supervisor</a:t>
            </a:r>
            <a:endParaRPr lang="en-IN" dirty="0" smtClean="0"/>
          </a:p>
          <a:p>
            <a:r>
              <a:rPr lang="en-US" i="1" dirty="0" smtClean="0"/>
              <a:t>Agricultural scientist</a:t>
            </a:r>
            <a:endParaRPr lang="en-IN" dirty="0" smtClean="0"/>
          </a:p>
          <a:p>
            <a:r>
              <a:rPr lang="en-US" i="1" dirty="0" smtClean="0"/>
              <a:t>Aircraft technician</a:t>
            </a:r>
            <a:endParaRPr lang="en-IN" dirty="0" smtClean="0"/>
          </a:p>
          <a:p>
            <a:r>
              <a:rPr lang="en-US" i="1" dirty="0" smtClean="0"/>
              <a:t>Appliance/power tool  repair</a:t>
            </a:r>
            <a:endParaRPr lang="en-IN" dirty="0" smtClean="0"/>
          </a:p>
          <a:p>
            <a:r>
              <a:rPr lang="en-US" i="1" dirty="0" smtClean="0"/>
              <a:t>Architect</a:t>
            </a:r>
            <a:endParaRPr lang="en-IN" dirty="0" smtClean="0"/>
          </a:p>
          <a:p>
            <a:r>
              <a:rPr lang="en-US" i="1" dirty="0" smtClean="0"/>
              <a:t>Arts administrator</a:t>
            </a:r>
            <a:endParaRPr lang="en-IN" dirty="0" smtClean="0"/>
          </a:p>
          <a:p>
            <a:r>
              <a:rPr lang="en-US" i="1" dirty="0" smtClean="0"/>
              <a:t>Automotive mechanic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100 JOBS FOR CAREER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Bank loan officer</a:t>
            </a:r>
            <a:endParaRPr lang="en-IN" dirty="0" smtClean="0"/>
          </a:p>
          <a:p>
            <a:r>
              <a:rPr lang="en-US" i="1" dirty="0" smtClean="0"/>
              <a:t>Bank  marketer</a:t>
            </a:r>
            <a:endParaRPr lang="en-IN" dirty="0" smtClean="0"/>
          </a:p>
          <a:p>
            <a:r>
              <a:rPr lang="en-US" i="1" dirty="0" smtClean="0"/>
              <a:t>Carpenter</a:t>
            </a:r>
            <a:endParaRPr lang="en-IN" dirty="0" smtClean="0"/>
          </a:p>
          <a:p>
            <a:r>
              <a:rPr lang="en-US" i="1" dirty="0" smtClean="0"/>
              <a:t>Clerical supervisor/ office manager</a:t>
            </a:r>
            <a:endParaRPr lang="en-IN" dirty="0" smtClean="0"/>
          </a:p>
          <a:p>
            <a:r>
              <a:rPr lang="en-US" i="1" dirty="0" smtClean="0"/>
              <a:t>Commercial/graphic artist</a:t>
            </a:r>
            <a:endParaRPr lang="en-IN" dirty="0" smtClean="0"/>
          </a:p>
          <a:p>
            <a:r>
              <a:rPr lang="en-US" i="1" dirty="0" smtClean="0"/>
              <a:t>Computer operator</a:t>
            </a:r>
            <a:endParaRPr lang="en-IN" dirty="0" smtClean="0"/>
          </a:p>
          <a:p>
            <a:r>
              <a:rPr lang="en-US" i="1" dirty="0" smtClean="0"/>
              <a:t>Computer programmer</a:t>
            </a:r>
            <a:endParaRPr lang="en-IN" dirty="0" smtClean="0"/>
          </a:p>
          <a:p>
            <a:r>
              <a:rPr lang="en-US" i="1" dirty="0" smtClean="0"/>
              <a:t>Computer service technician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100 JOBS FOR CAREER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Computer system analyst</a:t>
            </a:r>
            <a:endParaRPr lang="en-IN" dirty="0" smtClean="0"/>
          </a:p>
          <a:p>
            <a:r>
              <a:rPr lang="en-US" i="1" dirty="0" smtClean="0"/>
              <a:t>Cook/chef</a:t>
            </a:r>
            <a:endParaRPr lang="en-IN" dirty="0" smtClean="0"/>
          </a:p>
          <a:p>
            <a:r>
              <a:rPr lang="en-US" i="1" dirty="0" smtClean="0"/>
              <a:t>Corporate financial analyst</a:t>
            </a:r>
            <a:endParaRPr lang="en-IN" dirty="0" smtClean="0"/>
          </a:p>
          <a:p>
            <a:r>
              <a:rPr lang="en-US" i="1" dirty="0" smtClean="0"/>
              <a:t>Corporate personal trainer</a:t>
            </a:r>
            <a:endParaRPr lang="en-IN" dirty="0" smtClean="0"/>
          </a:p>
          <a:p>
            <a:r>
              <a:rPr lang="en-US" i="1" dirty="0" smtClean="0"/>
              <a:t>Correction officer/ guard/jailer</a:t>
            </a:r>
            <a:endParaRPr lang="en-IN" dirty="0" smtClean="0"/>
          </a:p>
          <a:p>
            <a:r>
              <a:rPr lang="en-US" i="1" dirty="0" smtClean="0"/>
              <a:t>Cosmetologist</a:t>
            </a:r>
            <a:endParaRPr lang="en-IN" dirty="0" smtClean="0"/>
          </a:p>
          <a:p>
            <a:r>
              <a:rPr lang="en-US" i="1" dirty="0" smtClean="0"/>
              <a:t>Court reporter</a:t>
            </a:r>
            <a:endParaRPr lang="en-IN" dirty="0" smtClean="0"/>
          </a:p>
          <a:p>
            <a:r>
              <a:rPr lang="en-US" i="1" dirty="0" smtClean="0"/>
              <a:t>Doctor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100 JOBS FOR CAREER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Database manager</a:t>
            </a:r>
            <a:endParaRPr lang="en-IN" dirty="0" smtClean="0"/>
          </a:p>
          <a:p>
            <a:r>
              <a:rPr lang="en-US" i="1" dirty="0" smtClean="0"/>
              <a:t>Dental hygienist</a:t>
            </a:r>
            <a:endParaRPr lang="en-IN" dirty="0" smtClean="0"/>
          </a:p>
          <a:p>
            <a:r>
              <a:rPr lang="en-US" i="1" dirty="0" smtClean="0"/>
              <a:t>Dentist</a:t>
            </a:r>
            <a:endParaRPr lang="en-IN" dirty="0" smtClean="0"/>
          </a:p>
          <a:p>
            <a:r>
              <a:rPr lang="en-US" i="1" dirty="0" smtClean="0"/>
              <a:t>Drafter</a:t>
            </a:r>
            <a:endParaRPr lang="en-IN" dirty="0" smtClean="0"/>
          </a:p>
          <a:p>
            <a:r>
              <a:rPr lang="en-US" i="1" dirty="0" smtClean="0"/>
              <a:t>Economist</a:t>
            </a:r>
            <a:endParaRPr lang="en-IN" dirty="0" smtClean="0"/>
          </a:p>
          <a:p>
            <a:r>
              <a:rPr lang="en-US" i="1" dirty="0" smtClean="0"/>
              <a:t>Editor/writer</a:t>
            </a:r>
            <a:endParaRPr lang="en-IN" dirty="0" smtClean="0"/>
          </a:p>
          <a:p>
            <a:r>
              <a:rPr lang="en-US" i="1" dirty="0" smtClean="0"/>
              <a:t>Education administrator</a:t>
            </a:r>
            <a:endParaRPr lang="en-IN" dirty="0" smtClean="0"/>
          </a:p>
          <a:p>
            <a:r>
              <a:rPr lang="en-US" i="1" dirty="0" smtClean="0"/>
              <a:t>Employment interviewer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100 JOBS FOR CAREER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Engineer</a:t>
            </a:r>
            <a:endParaRPr lang="en-IN" dirty="0" smtClean="0"/>
          </a:p>
          <a:p>
            <a:r>
              <a:rPr lang="en-US" i="1" dirty="0" smtClean="0"/>
              <a:t>Environmental scientist</a:t>
            </a:r>
            <a:endParaRPr lang="en-IN" dirty="0" smtClean="0"/>
          </a:p>
          <a:p>
            <a:r>
              <a:rPr lang="en-US" i="1" dirty="0" smtClean="0"/>
              <a:t>Farm manager</a:t>
            </a:r>
            <a:endParaRPr lang="en-IN" dirty="0" smtClean="0"/>
          </a:p>
          <a:p>
            <a:r>
              <a:rPr lang="en-US" i="1" dirty="0" smtClean="0"/>
              <a:t>Financial planner</a:t>
            </a:r>
            <a:endParaRPr lang="en-IN" dirty="0" smtClean="0"/>
          </a:p>
          <a:p>
            <a:r>
              <a:rPr lang="en-US" i="1" dirty="0" smtClean="0"/>
              <a:t>Firefighter</a:t>
            </a:r>
            <a:endParaRPr lang="en-IN" dirty="0" smtClean="0"/>
          </a:p>
          <a:p>
            <a:r>
              <a:rPr lang="en-US" i="1" dirty="0" smtClean="0"/>
              <a:t>Flight attendant</a:t>
            </a:r>
            <a:endParaRPr lang="en-IN" dirty="0" smtClean="0"/>
          </a:p>
          <a:p>
            <a:r>
              <a:rPr lang="en-US" i="1" dirty="0" smtClean="0"/>
              <a:t>Flight engineer</a:t>
            </a:r>
            <a:endParaRPr lang="en-IN" dirty="0" smtClean="0"/>
          </a:p>
          <a:p>
            <a:r>
              <a:rPr lang="en-US" i="1" dirty="0" smtClean="0"/>
              <a:t>Food scientist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100 JOBS FOR CAREER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 smtClean="0"/>
              <a:t>Health service administrator</a:t>
            </a:r>
            <a:endParaRPr lang="en-IN" dirty="0" smtClean="0"/>
          </a:p>
          <a:p>
            <a:r>
              <a:rPr lang="en-US" i="1" dirty="0" smtClean="0"/>
              <a:t>Home health aid</a:t>
            </a:r>
            <a:endParaRPr lang="en-IN" dirty="0" smtClean="0"/>
          </a:p>
          <a:p>
            <a:r>
              <a:rPr lang="en-US" i="1" dirty="0" smtClean="0"/>
              <a:t>Hotel manager/assistant</a:t>
            </a:r>
            <a:endParaRPr lang="en-IN" dirty="0" smtClean="0"/>
          </a:p>
          <a:p>
            <a:r>
              <a:rPr lang="en-US" i="1" dirty="0" smtClean="0"/>
              <a:t>Human resources manager/executive</a:t>
            </a:r>
            <a:endParaRPr lang="en-IN" dirty="0" smtClean="0"/>
          </a:p>
          <a:p>
            <a:r>
              <a:rPr lang="en-US" i="1" dirty="0" smtClean="0"/>
              <a:t>Industrial designer</a:t>
            </a:r>
            <a:endParaRPr lang="en-IN" dirty="0" smtClean="0"/>
          </a:p>
          <a:p>
            <a:r>
              <a:rPr lang="en-US" i="1" dirty="0" smtClean="0"/>
              <a:t>Information systems manager</a:t>
            </a:r>
            <a:endParaRPr lang="en-IN" dirty="0" smtClean="0"/>
          </a:p>
          <a:p>
            <a:r>
              <a:rPr lang="en-US" i="1" dirty="0" smtClean="0"/>
              <a:t>Insurance claim examiner</a:t>
            </a:r>
            <a:endParaRPr lang="en-IN" dirty="0" smtClean="0"/>
          </a:p>
          <a:p>
            <a:r>
              <a:rPr lang="en-US" i="1" dirty="0" smtClean="0"/>
              <a:t>Insurance sales person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100 JOBS FOR CAREER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Interior designer</a:t>
            </a:r>
          </a:p>
          <a:p>
            <a:r>
              <a:rPr lang="en-US" i="1" dirty="0" smtClean="0"/>
              <a:t>Investment banker</a:t>
            </a:r>
            <a:endParaRPr lang="en-IN" dirty="0" smtClean="0"/>
          </a:p>
          <a:p>
            <a:r>
              <a:rPr lang="en-US" i="1" dirty="0" err="1" smtClean="0"/>
              <a:t>Labour</a:t>
            </a:r>
            <a:r>
              <a:rPr lang="en-US" i="1" dirty="0" smtClean="0"/>
              <a:t> relations specialist</a:t>
            </a:r>
            <a:endParaRPr lang="en-IN" dirty="0" smtClean="0"/>
          </a:p>
          <a:p>
            <a:r>
              <a:rPr lang="en-US" i="1" dirty="0" smtClean="0"/>
              <a:t>Landscape architect</a:t>
            </a:r>
            <a:endParaRPr lang="en-IN" dirty="0" smtClean="0"/>
          </a:p>
          <a:p>
            <a:r>
              <a:rPr lang="en-US" i="1" dirty="0" smtClean="0"/>
              <a:t>Lawyer</a:t>
            </a:r>
            <a:endParaRPr lang="en-IN" dirty="0" smtClean="0"/>
          </a:p>
          <a:p>
            <a:r>
              <a:rPr lang="en-US" i="1" dirty="0" smtClean="0"/>
              <a:t>Librarian</a:t>
            </a:r>
            <a:endParaRPr lang="en-IN" dirty="0" smtClean="0"/>
          </a:p>
          <a:p>
            <a:r>
              <a:rPr lang="en-US" i="1" dirty="0" smtClean="0"/>
              <a:t>Licensed practical nurse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100 JOBS FOR CAREER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Management consultant</a:t>
            </a:r>
            <a:endParaRPr lang="en-IN" dirty="0" smtClean="0"/>
          </a:p>
          <a:p>
            <a:r>
              <a:rPr lang="en-US" i="1" dirty="0" smtClean="0"/>
              <a:t>Manufacturing specialist</a:t>
            </a:r>
            <a:endParaRPr lang="en-IN" dirty="0" smtClean="0"/>
          </a:p>
          <a:p>
            <a:r>
              <a:rPr lang="en-US" i="1" dirty="0" smtClean="0"/>
              <a:t>Manager</a:t>
            </a:r>
            <a:endParaRPr lang="en-IN" dirty="0" smtClean="0"/>
          </a:p>
          <a:p>
            <a:r>
              <a:rPr lang="en-US" i="1" dirty="0" smtClean="0"/>
              <a:t>Mathematician/ statistician</a:t>
            </a:r>
            <a:endParaRPr lang="en-IN" dirty="0" smtClean="0"/>
          </a:p>
          <a:p>
            <a:r>
              <a:rPr lang="en-US" i="1" dirty="0" smtClean="0"/>
              <a:t>Medical records administrator/MT</a:t>
            </a:r>
            <a:endParaRPr lang="en-IN" dirty="0" smtClean="0"/>
          </a:p>
          <a:p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28</TotalTime>
  <Words>441</Words>
  <Application>Microsoft Office PowerPoint</Application>
  <PresentationFormat>On-screen Show (4:3)</PresentationFormat>
  <Paragraphs>193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Opulent</vt:lpstr>
      <vt:lpstr>TOP 100 JOBS FOR CAREER IN 21ST CENTURY</vt:lpstr>
      <vt:lpstr>TOP 100 JOBS FOR CAREER</vt:lpstr>
      <vt:lpstr>TOP 100 JOBS FOR CAREER</vt:lpstr>
      <vt:lpstr>TOP 100 JOBS FOR CAREER</vt:lpstr>
      <vt:lpstr>TOP 100 JOBS FOR CAREER</vt:lpstr>
      <vt:lpstr>TOP 100 JOBS FOR CAREER</vt:lpstr>
      <vt:lpstr>TOP 100 JOBS FOR CAREER</vt:lpstr>
      <vt:lpstr>TOP 100 JOBS FOR CAREER</vt:lpstr>
      <vt:lpstr>TOP 100 JOBS FOR CAREER</vt:lpstr>
      <vt:lpstr>TOP 100 JOBS FOR CAREER</vt:lpstr>
      <vt:lpstr>TOP 100 JOBS FOR CAREER</vt:lpstr>
      <vt:lpstr>TOP 100 JOBS FOR CAREER</vt:lpstr>
      <vt:lpstr>TOP 100 JOBS FOR CAREER</vt:lpstr>
      <vt:lpstr>TOP 100 JOBS FOR CAREER</vt:lpstr>
      <vt:lpstr>Changes in Career choice through the years </vt:lpstr>
      <vt:lpstr>Top 20 stressful jobs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 100 CAREERS</dc:title>
  <dc:creator>DEVAJIT</dc:creator>
  <cp:lastModifiedBy>Toshiba</cp:lastModifiedBy>
  <cp:revision>9</cp:revision>
  <dcterms:created xsi:type="dcterms:W3CDTF">2006-08-16T00:00:00Z</dcterms:created>
  <dcterms:modified xsi:type="dcterms:W3CDTF">2011-03-26T07:57:39Z</dcterms:modified>
</cp:coreProperties>
</file>