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ink/ink3.xml" ContentType="application/inkml+xml"/>
  <Override PartName="/ppt/ink/ink4.xml" ContentType="application/inkml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57" r:id="rId6"/>
    <p:sldId id="260" r:id="rId7"/>
    <p:sldId id="262" r:id="rId8"/>
    <p:sldId id="263" r:id="rId9"/>
    <p:sldId id="265" r:id="rId10"/>
    <p:sldId id="264" r:id="rId11"/>
    <p:sldId id="266" r:id="rId12"/>
    <p:sldId id="258" r:id="rId13"/>
    <p:sldId id="261" r:id="rId14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492" autoAdjust="0"/>
  </p:normalViewPr>
  <p:slideViewPr>
    <p:cSldViewPr>
      <p:cViewPr varScale="1">
        <p:scale>
          <a:sx n="136" d="100"/>
          <a:sy n="136" d="100"/>
        </p:scale>
        <p:origin x="326" y="10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viewProps" Target="viewProps.xml" /><Relationship Id="rId3" Type="http://schemas.openxmlformats.org/officeDocument/2006/relationships/customXml" Target="../customXml/item3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presProps" Target="presProps.xml" /><Relationship Id="rId2" Type="http://schemas.openxmlformats.org/officeDocument/2006/relationships/customXml" Target="../customXml/item2.xml" /><Relationship Id="rId16" Type="http://schemas.openxmlformats.org/officeDocument/2006/relationships/handoutMaster" Target="handoutMasters/handoutMaster1.xml" /><Relationship Id="rId20" Type="http://schemas.openxmlformats.org/officeDocument/2006/relationships/tableStyles" Target="tableStyles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5" Type="http://schemas.openxmlformats.org/officeDocument/2006/relationships/slide" Target="slides/slide1.xml" /><Relationship Id="rId15" Type="http://schemas.openxmlformats.org/officeDocument/2006/relationships/notesMaster" Target="notesMasters/notesMaster1.xml" /><Relationship Id="rId10" Type="http://schemas.openxmlformats.org/officeDocument/2006/relationships/slide" Target="slides/slide6.xml" /><Relationship Id="rId19" Type="http://schemas.openxmlformats.org/officeDocument/2006/relationships/theme" Target="theme/theme1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E03B7-B591-4A2A-B695-014C5A39F13E}" type="datetimeFigureOut">
              <a:rPr lang="en-US"/>
              <a:t>12/8/2021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322BB-75AD-4A1E-9661-2724167329F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270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4T21:44:30.4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3305 182 24575,'0'0'0,"0"-19"0,-1 15 0,1 1 0,-1 0 0,0-1 0,0 1 0,0 0 0,0 0 0,0 0 0,-1 0 0,1 0 0,-1 0 0,0 0 0,0 0 0,0 1 0,0-1 0,0 1 0,-1 0 0,1-1 0,-1 1 0,1 0 0,-1 0 0,0 1 0,-6-4 0,-7-3 0,0 1 0,0 1 0,-20-5 0,23 7 0,-39-10 0,0 2 0,-103-9 0,-110 11 0,167 8 0,-790 0 0,826 3 0,1 4 0,1 2 0,-1 2 0,1 3 0,-81 28 0,113-29 0,1 2 0,0 0 0,1 2 0,-37 26 0,-87 83 0,87-69 0,-7 5 0,2 3 0,-92 110 0,79-64 0,4 3 0,6 4 0,4 3 0,-74 184 0,125-259 0,1 1 0,-13 76 0,2 93 0,24-173 0,2-1 0,2 0 0,13 79 0,43 113 0,19-28 0,-23-69 0,-45-109 0,51 128 0,-47-125 0,2 0 0,0-2 0,24 32 0,24 16 0,96 92 0,-78-86 0,-55-55 0,1 0 0,2-1 0,0-2 0,1-1 0,2-1 0,49 24 0,-7-14 0,1-3 0,138 33 0,166-1 0,-256-50 0,0-5 0,131-11 0,-159-3 0,0-4 0,-1-4 0,114-36 0,-97 14 0,210-104 0,87-89 0,-395 225 0,23-16 0,0-1 0,-1-2 0,-2-1 0,0-2 0,-2-1 0,-2-1 0,0-1 0,-2-2 0,28-46 0,-4-9 0,-4-2 0,-4-2 0,61-193 0,-86 216 0,-2 0 0,-4 0 0,-2-2 0,-4 1 0,-3-1 0,-12-143 0,-2 133 0,-26-99 0,-35-79 0,10 44 0,55 188 0,-42-135 0,41 141 0,-1 2 0,-1-1 0,-1 1 0,-1 1 0,-20-27 0,8 19 24,-1 0 0,-1 2 0,-1 1 0,-51-34 0,28 26-519,-2 2 0,-56-23 0,89 45-6331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4T21:45:45.8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1568 24575,'0'0'0,"0"0"0,0 0 0,0 0 0,0 0 0,0 0 0,0 0 0,0 0 0,0 0 0,0 0 0,0 0 0,3 3 0,19 22 0,134 145 0,-121-135 0,3-2 0,67 48 0,-29-36 0,133 57 0,-205-101 0,87 38 0,2-3 0,125 29 0,-162-54 0,0-2 0,0-2 0,1-3 0,0-2 0,110-12 0,-72-3 0,-1-5 0,158-51 0,-189 48 0,440-156 0,-449 154 0,-1-3 0,-1-3 0,-2-1 0,-1-3 0,50-44 0,-53 42 0,2 2 0,1 2 0,2 2 0,63-26 0,-77 37 0,-1-1 0,0-1 0,-2-2 0,47-39 0,-16 8 0,2 3 0,3 3 0,1 3 0,3 3 0,129-52 0,-141 72 0,1 2 0,76-12 0,134-8 0,-10 2 0,102-13 0,-269 44 0,175 12 0,441 77 0,-331-4 0,-28-4 0,-172-49 0,286 6 0,-376-35 0,0-4 0,111-23 0,175-57 0,-339 77 0,283-87 0,-230 63 0,126-70 0,-144 64 0,364-178 0,-345 182 0,115-48 0,-150 58 0,82-52 0,-18 3 0,-98 58 0,-20 14 0,1 0 0,0 0 0,0 0 0,0 1 0,0-1 0,0 1 0,0 0 0,1 0 0,-1 1 0,1-1 0,-1 1 0,1 0 0,0 0 0,-1 1 0,9-1 0,-2 2 0,-9 0 0,1-1 0,0 0 0,0 1 0,0-1 0,0 0 0,0-1 0,0 1 0,3-1 0,-7-23 0,2 21 0,-1 0 0,0 0 0,0 1 0,0-1 0,0 0 0,-1 0 0,1 1 0,-1-1 0,0 0 0,1 0 0,-1 1 0,-1-1 0,1 1 0,0-1 0,0 1 0,-1-1 0,0 1 0,1 0 0,-1 0 0,0 0 0,0 0 0,0 0 0,0 0 0,0 0 0,-1 1 0,1-1 0,0 1 0,-1 0 0,1 0 0,-6-2 0,-8-2 0,0 1 0,0 0 0,0 1 0,-27-1 0,4 0 0,11 0 0,-23-3 0,-84-20 0,118 22 0,0 2 0,0 0 0,0 1 0,-1 1 0,-18 1 0,204-10 0,126 10 0,-293 1 0,1 0 0,-1 0 0,0 0 0,0 0 0,0 0 0,0 1 0,0-1 0,0 0 0,0 1 0,0-1 0,0 2 0,2 2 0,0 1 0,0 0 0,0 0 0,-1 1 0,1 0 0,-1-1 0,-1 1 0,1 0 0,-1 0 0,-1 0 0,1 0 0,-1 0 0,0 0 0,-1 0 0,-2 13 0,-3 9 0,-1-1 0,-13 33 0,17-54 0,-23 65 0,-18 57 0,38-106-10,2 1-1,1-1 0,-1 30 0,0-9-1311,3-27-5504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4T21:54:50.298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3051 246 24575,'0'0'0,"-52"-26"0,-32-13 0,-5 0 0,3 3 0,8 7 0,3 7 0,64 22 0,0-1 0,-1 0 0,1 1 0,-13 1 0,-49 2 0,8 5 0,8-3 0,45-8 0,2 2 0,0 0 0,0-1 0,-10-4 0,-51-11 0,-7 0 0,3 5 0,7 4 0,4 5 0,-7 6 0,-5 3 0,3 3 0,6 0 0,0-2 0,1 0 0,-1 0 0,8 2 0,8-2 0,-1-2 0,-5 1 0,-9 1 0,1 0 0,2 0 0,3 0 0,3 1 0,4 1 0,7 0 0,8-1 0,5 0 0,-1 1 0,0 2 0,2 1 0,3 0 0,-3 2 0,-1 0 0,-3 0 0,1-1 0,5-3 0,1-1 0,1 0 0,1 3 0,4-1 0,4-1 0,0-1 0,1 1 0,0-1 0,1 1 0,2 0 0,1 3 0,-1 6 0,-1 9 0,0 2 0,2 0 0,-2 1 0,-1 1 0,1-1 0,3-1 0,1-4 0,2-3 0,2-2 0,2 0 0,3-3 0,1-2 0,0 0 0,-1 1 0,-1 3 0,0 1 0,-1 0 0,1-1 0,0 2 0,2 3 0,0 0 0,1-2 0,1 1 0,0-1 0,0 0 0,0-3 0,0-2 0,0-1 0,1 1 0,1 0 0,0-1 0,0-1 0,2-2 0,1 1 0,3 1 0,0-1 0,0 0 0,1 0 0,1 2 0,4 3 0,0 2 0,0-2 0,4 3 0,4 2 0,3 2 0,1 0 0,-2-3 0,3 1 0,4 1 0,1 1 0,0-2 0,-5-3 0,0-2 0,1 0 0,2-1 0,6 1 0,1-2 0,-2-4 0,5-2 0,9-4 0,5-2 0,0-3 0,-7-2 0,0-1 0,7 0 0,7-1 0,0 1 0,-2-1 0,2 1 0,3 0 0,2-1 0,-9 1 0,-8 0 0,1 0 0,8 0 0,8-1 0,-3-2 0,-6-1 0,2-2 0,0-1 0,6-4 0,-3-2 0,-5 0 0,1-4 0,1-4 0,1-2 0,-4 2 0,-4 1 0,0 2 0,1-1 0,2 0 0,-4 1 0,-6 2 0,-3 0 0,4-1 0,5-4 0,-1 2 0,-4-1 0,1-1 0,0 1 0,0-1 0,-5 2 0,-6 2 0,0-2 0,0-5 0,-4-1 0,-4 0 0,-1-3 0,0 0 0,-1-2 0,-4 3 0,-5 3 0,-3-2 0,-2-2 0,-2-4 0,-1-2 0,-1 0 0,-1-7 0,-1-6 0,-2-4 0,-2 4 0,-1 5 0,0 4 0,-3 4 0,-3 1 0,1 6 0,-3 5 0,0 2 0,-2 1 0,-1 3 0,2 4 0,-1 1 0,0 1 0,-2 1 0,-3-1 0,-1 3 0,1-1 0,-2-2 0,1-1 0,1 0 0,3 1 0,1 1 0,0 0 0,3 2 0,2 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04T21:54:53.604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761.539"/>
      <inkml:brushProperty name="anchorY" value="-762.5827"/>
      <inkml:brushProperty name="scaleFactor" value="0.5"/>
    </inkml:brush>
  </inkml:definitions>
  <inkml:trace contextRef="#ctx0" brushRef="#br0">1 7475 24575,'0'0'0,"21"20"0,42 25 0,17 3 0,6 0 0,-4-6 0,0-5 0,5-4 0,6-6 0,-5-4 0,-7-5 0,7-4 0,13-2 0,13-1 0,-1-1 0,-5 0 0,2-2 0,16-5 0,15-6 0,-6-3 0,-13-4 0,2-3 0,18-6 0,5-6 0,-2-2 0,-5-2 0,2-4 0,10-8 0,11-8 0,-9-3 0,-13 0 0,1-5 0,16-11 0,2-5 0,-10 5 0,-15 7 0,6-2 0,6-1 0,19-4 0,-8 3 0,-15 6 0,-1-3 0,10-14 0,7-9 0,-11 2 0,-14 3 0,9-9 0,5-9 0,12-16-771,-9 0 992,-10 3-332,-3-3 111,13-11 0,4-10 0,-10 8 0,-15 7 0,-2-1 0,10-14 0,1-10 0,-11 9 0,-18 12 0,-6-1 0,12-12 0,2-4 0,-7 10 0,-13 11 0,-4 0 0,0-3 0,3-4-97,-8 11 125,-11 10-42,-4 4 14,4-6 0,-4-3 0,-5 10 0,-5 8 0,2 2 0,3-9 768,3-8-987,-7 5 429,-7 9-239,-4 5 43,8-8-14,8-6 0,-2 8 0,-3 8 0,0 1 0,0 4 0,5-5 0,-3 8 0,-7 9 0,5-2 0,2-1 0,1-2 0,-7 7 0,-7 5 0,2-3 0,4-11 0,4-4 0,-1 4 0,-6 7 0,2 2 0,0-2 0,-1-2 0,-7 4 0,-8 5 0,-3 3 0,-2 2 0,-2 7 0,-3 10 0,-6 7 0,-3 6 0,0 2 0,-2 3 0,-1 3 0,-4 6 0,0-1 0,1 0 0,-2 2 0,-1 2 0,-4 0 0,0 2 0,-4-1 0,-3 1 0,-1 1 0,-2 2 0,0 2 0,-2 2 0,1 1 0,-1 1 0,1 0 0,-2-2 0,-5 1 0,-4-1 0,-2 0 0,-1 1 0,-1 1 0,-5-1 0,-5 1 0,-2 0 0,-2 2 0,-8 5 0,-15 6 0,-10 6 0,-3 3 0,4 2 0,-1 9 0,-3 8 0,6 3 0,4-1 0,-3 2 0,-7 2 0,-4 0 0,6-5 0,8-7 0,5-5 0,7-5 0,8-5 0,6-4 0,8-2 0,2-1 0,4 0 0,0-1 0,1 0 0,3-1 0,1-2 0,1-3 0,2-2 0,2-1 0,2-2 0,1-1 0,2 0 0,4-3 0,7-4 0,4-2 0,7-2 0,10-5 0,13-6 0,10-10 0,0 0 0,-1-3 0,0-4 0,2-4 0,-4 3 0,-4 1 0,0 0 0,6-2 0,1 1 0,1 2 0,-6 5 0,-10 7 0,-4 3 0,-6 5 0,-5 3 0,-4 2 0,-4 2 0,-3 1 0,-2 2 0,-1 0 0,-3 3 0,-3 1 0,1 1 0,-3 2 0,0 0 0,-1 1 0,-1 0 0,-1 1 0,0-1 0,0 0 0,0 0 0,-1 0 0,1 0 0,0 1 0,0-1 0,0 0 0,0-1 0,0 1 0,0 3 0,0 1 0,2 0 0,3 5 0,1 4 0,3 9 0,1 4 0,-2 3 0,-1 5 0,-3 10 0,-1 3 0,-1-2 0,-2-5 0,0-1 0,0-1 0,-1 3 0,1-2 0,0-2 0,-1 4 0,1 4 0,-2 7 0,0-4 0,-1-6 0,0-1 0,-1-3 0,1-3 0,1-6 0,1-5 0,0-3 0,1-2 0,0-2 0,0-3 0,0-1 0,0 1 0,0 1 0,0 2 0,0 2 0,0-1 0,0-2 0,0 1 0,0 0 0,0 0 0,0-2 0,0-1 0,0-2 0,0 0 0,0-1 0,0 0 0,0-3 0,0 0 0,0 0 0,0-1 0,0-2 0,0 3 0,0-2 0,0-1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FBD7B-E4FB-4AA8-9540-FD148073ACB3}" type="datetimeFigureOut">
              <a:rPr lang="en-US"/>
              <a:t>12/8/2021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5B7DE-1198-4F2F-B574-CA8CAE34164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2312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7" Type="http://schemas.openxmlformats.org/officeDocument/2006/relationships/image" Target="../media/image6.jpeg" /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Relationship Id="rId6" Type="http://schemas.openxmlformats.org/officeDocument/2006/relationships/image" Target="../media/image5.png" /><Relationship Id="rId5" Type="http://schemas.openxmlformats.org/officeDocument/2006/relationships/image" Target="../media/image4.png" /><Relationship Id="rId4" Type="http://schemas.openxmlformats.org/officeDocument/2006/relationships/image" Target="../media/image3.jpeg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Diagram&#10;&#10;Description automatically generated">
            <a:extLst>
              <a:ext uri="{FF2B5EF4-FFF2-40B4-BE49-F238E27FC236}">
                <a16:creationId xmlns:a16="http://schemas.microsoft.com/office/drawing/2014/main" id="{8404F33A-F2BE-4E02-A56A-A7149A05F7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04" y="2060662"/>
            <a:ext cx="867703" cy="7273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324" y="362396"/>
            <a:ext cx="9141619" cy="167640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2089595"/>
            <a:ext cx="9141619" cy="886344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  <p:pic>
        <p:nvPicPr>
          <p:cNvPr id="12" name="Picture 11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49D4163C-37AC-4290-BECE-69DF4FBE85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85" y="3048000"/>
            <a:ext cx="931220" cy="931220"/>
          </a:xfrm>
          <a:prstGeom prst="rect">
            <a:avLst/>
          </a:prstGeom>
        </p:spPr>
      </p:pic>
      <p:pic>
        <p:nvPicPr>
          <p:cNvPr id="14" name="Picture 13" descr="Text&#10;&#10;Description automatically generated with medium confidence">
            <a:extLst>
              <a:ext uri="{FF2B5EF4-FFF2-40B4-BE49-F238E27FC236}">
                <a16:creationId xmlns:a16="http://schemas.microsoft.com/office/drawing/2014/main" id="{7A864530-7CDE-4967-85E6-325CDF4AC9E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82" y="2668099"/>
            <a:ext cx="886346" cy="307840"/>
          </a:xfrm>
          <a:prstGeom prst="rect">
            <a:avLst/>
          </a:prstGeom>
        </p:spPr>
      </p:pic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74E7930A-7485-4EC9-A3D5-3A1F5C7AB62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01" y="194255"/>
            <a:ext cx="839011" cy="962356"/>
          </a:xfrm>
          <a:prstGeom prst="rect">
            <a:avLst/>
          </a:prstGeom>
        </p:spPr>
      </p:pic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7DA7B9EA-E5E5-4674-BAA9-0B67EEC3AF0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04" y="1203250"/>
            <a:ext cx="886345" cy="886345"/>
          </a:xfrm>
          <a:prstGeom prst="rect">
            <a:avLst/>
          </a:prstGeom>
        </p:spPr>
      </p:pic>
      <p:pic>
        <p:nvPicPr>
          <p:cNvPr id="22" name="Picture 21" descr="Text&#10;&#10;Description automatically generated">
            <a:extLst>
              <a:ext uri="{FF2B5EF4-FFF2-40B4-BE49-F238E27FC236}">
                <a16:creationId xmlns:a16="http://schemas.microsoft.com/office/drawing/2014/main" id="{D25BB444-F2B9-4D7E-83D9-A6CC92D7AC3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96" y="4006457"/>
            <a:ext cx="937416" cy="48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510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AB04-7709-4C1E-A61A-74684A0170FC}" type="datetime1">
              <a:rPr lang="en-US"/>
              <a:t>12/8/2021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082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 rot="5400000">
            <a:off x="9583007" y="233864"/>
            <a:ext cx="1063300" cy="524046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5" name="bottom graphic"/>
          <p:cNvGrpSpPr/>
          <p:nvPr/>
        </p:nvGrpSpPr>
        <p:grpSpPr>
          <a:xfrm>
            <a:off x="0" y="5395517"/>
            <a:ext cx="12188825" cy="1462483"/>
            <a:chOff x="0" y="4046638"/>
            <a:chExt cx="9144000" cy="1096862"/>
          </a:xfrm>
        </p:grpSpPr>
        <p:sp>
          <p:nvSpPr>
            <p:cNvPr id="16" name="Freeform 15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72"/>
            <p:cNvSpPr/>
            <p:nvPr/>
          </p:nvSpPr>
          <p:spPr bwMode="ltGray">
            <a:xfrm rot="5400000">
              <a:off x="4023569" y="23069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1060" y="1150514"/>
            <a:ext cx="1828324" cy="502168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8882" y="1150514"/>
            <a:ext cx="8227457" cy="502168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BD0D-E0B1-4CED-AC65-708AC79EB9CD}" type="datetime1">
              <a:rPr lang="en-US"/>
              <a:t>12/8/2021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64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EA6D-DF0B-4D4B-B359-5F1D1D0E30A4}" type="datetime1">
              <a:rPr lang="en-US"/>
              <a:t>12/8/2021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515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>
            <a:off x="0" y="3124415"/>
            <a:ext cx="1622332" cy="805061"/>
            <a:chOff x="0" y="2343311"/>
            <a:chExt cx="1217066" cy="603796"/>
          </a:xfrm>
        </p:grpSpPr>
        <p:sp>
          <p:nvSpPr>
            <p:cNvPr id="8" name="Rounded Rectangle 7"/>
            <p:cNvSpPr/>
            <p:nvPr/>
          </p:nvSpPr>
          <p:spPr>
            <a:xfrm>
              <a:off x="787514" y="2347123"/>
              <a:ext cx="429552" cy="599984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86370" y="2347123"/>
              <a:ext cx="429552" cy="59998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92604" y="2535915"/>
              <a:ext cx="599986" cy="214778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9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0" name="Freeform 19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324" y="1932518"/>
            <a:ext cx="9141619" cy="2105367"/>
          </a:xfrm>
        </p:spPr>
        <p:txBody>
          <a:bodyPr anchor="b">
            <a:normAutofit/>
          </a:bodyPr>
          <a:lstStyle>
            <a:lvl1pPr algn="l">
              <a:defRPr sz="60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324" y="4084264"/>
            <a:ext cx="9141619" cy="933297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B99-15BC-4479-BAC5-1E502E66917A}" type="datetime1">
              <a:rPr lang="en-US"/>
              <a:t>12/8/2021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69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52400"/>
            <a:ext cx="975106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1600200"/>
            <a:ext cx="4875530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2" y="1600200"/>
            <a:ext cx="4875530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C2A3-CD19-48AB-9F64-ECCF75182EDD}" type="datetime1">
              <a:rPr lang="en-US"/>
              <a:t>12/8/2021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779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52400"/>
            <a:ext cx="97510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1524000"/>
            <a:ext cx="487553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2413000"/>
            <a:ext cx="4875530" cy="37591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412" y="1524000"/>
            <a:ext cx="487553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412" y="2413000"/>
            <a:ext cx="4875530" cy="37591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E8C1-7C87-4705-AB97-8CD17D208E3F}" type="datetime1">
              <a:rPr lang="en-US"/>
              <a:t>12/8/2021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703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624E-DF92-4841-B9B9-DD11AA239B85}" type="datetime1">
              <a:rPr lang="en-US"/>
              <a:t>12/8/2021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90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9" name="Freeform 8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3AE1-4360-4D5B-BDBC-656B872DD533}" type="datetime1">
              <a:rPr lang="en-US"/>
              <a:t>12/8/2021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539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5530" y="1600200"/>
            <a:ext cx="6094413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3" y="1600202"/>
            <a:ext cx="3453500" cy="4571999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90708-46A4-4851-883E-8DFB8939107E}" type="datetime1">
              <a:rPr lang="en-US"/>
              <a:t>12/8/2021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396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218887" y="1600200"/>
            <a:ext cx="6703850" cy="3657600"/>
          </a:xfrm>
          <a:prstGeom prst="roundRect">
            <a:avLst>
              <a:gd name="adj" fmla="val 3098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600200"/>
            <a:ext cx="2844059" cy="3759200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EFFC-86AE-4294-A319-CAFC2651994B}" type="datetime1">
              <a:rPr lang="en-US"/>
              <a:t>12/8/2021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298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1" name="Freeform 20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grpSp>
        <p:nvGrpSpPr>
          <p:cNvPr id="7" name="squares"/>
          <p:cNvGrpSpPr/>
          <p:nvPr/>
        </p:nvGrpSpPr>
        <p:grpSpPr>
          <a:xfrm>
            <a:off x="1" y="800551"/>
            <a:ext cx="1063023" cy="524183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2954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600200"/>
            <a:ext cx="9751060" cy="45720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8883" y="6448425"/>
            <a:ext cx="8288401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47913" y="6448425"/>
            <a:ext cx="1422030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29E8617-6EA8-4B97-A5E8-E18E98765EE2}" type="datetime1">
              <a:rPr lang="en-US"/>
              <a:pPr/>
              <a:t>12/8/2021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1516" y="6448425"/>
            <a:ext cx="812588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268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55772" indent="-304747" algn="l" defTabSz="1218987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67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8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088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987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0108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619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129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11.jpeg" /><Relationship Id="rId5" Type="http://schemas.openxmlformats.org/officeDocument/2006/relationships/image" Target="../media/image10.jpeg" /><Relationship Id="rId4" Type="http://schemas.openxmlformats.org/officeDocument/2006/relationships/image" Target="../media/image9.jpg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 /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8.png" 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 /><Relationship Id="rId3" Type="http://schemas.openxmlformats.org/officeDocument/2006/relationships/image" Target="../media/image20.jpg" /><Relationship Id="rId7" Type="http://schemas.openxmlformats.org/officeDocument/2006/relationships/image" Target="../media/image24.jpg" /><Relationship Id="rId2" Type="http://schemas.openxmlformats.org/officeDocument/2006/relationships/image" Target="../media/image19.jp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23.jpg" /><Relationship Id="rId5" Type="http://schemas.openxmlformats.org/officeDocument/2006/relationships/image" Target="../media/image22.jpg" /><Relationship Id="rId4" Type="http://schemas.openxmlformats.org/officeDocument/2006/relationships/image" Target="../media/image21.jpg" /><Relationship Id="rId9" Type="http://schemas.openxmlformats.org/officeDocument/2006/relationships/image" Target="../media/image26.jpg" 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 /><Relationship Id="rId3" Type="http://schemas.openxmlformats.org/officeDocument/2006/relationships/customXml" Target="../ink/ink1.xml" /><Relationship Id="rId7" Type="http://schemas.openxmlformats.org/officeDocument/2006/relationships/customXml" Target="../ink/ink3.xml" /><Relationship Id="rId2" Type="http://schemas.openxmlformats.org/officeDocument/2006/relationships/image" Target="../media/image27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29.png" /><Relationship Id="rId5" Type="http://schemas.openxmlformats.org/officeDocument/2006/relationships/customXml" Target="../ink/ink2.xml" /><Relationship Id="rId10" Type="http://schemas.openxmlformats.org/officeDocument/2006/relationships/image" Target="../media/image31.png" /><Relationship Id="rId4" Type="http://schemas.openxmlformats.org/officeDocument/2006/relationships/image" Target="../media/image28.png" /><Relationship Id="rId9" Type="http://schemas.openxmlformats.org/officeDocument/2006/relationships/customXml" Target="../ink/ink4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 /><Relationship Id="rId2" Type="http://schemas.openxmlformats.org/officeDocument/2006/relationships/image" Target="../media/image32.jp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34.jpg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fif" /><Relationship Id="rId1" Type="http://schemas.openxmlformats.org/officeDocument/2006/relationships/slideLayout" Target="../slideLayouts/slideLayout1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1412" y="381000"/>
            <a:ext cx="10287000" cy="886344"/>
          </a:xfrm>
        </p:spPr>
        <p:txBody>
          <a:bodyPr/>
          <a:lstStyle/>
          <a:p>
            <a:r>
              <a:rPr lang="en-US" sz="5400" b="1" i="0" u="none" strike="noStrike" dirty="0">
                <a:solidFill>
                  <a:srgbClr val="000000"/>
                </a:solidFill>
                <a:effectLst/>
                <a:latin typeface="YAD7Q9NigKI 0"/>
              </a:rPr>
              <a:t>Welcome to Chef Marti Mongiello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7812" y="1143000"/>
            <a:ext cx="9141619" cy="886344"/>
          </a:xfrm>
        </p:spPr>
        <p:txBody>
          <a:bodyPr>
            <a:normAutofit lnSpcReduction="10000"/>
          </a:bodyPr>
          <a:lstStyle/>
          <a:p>
            <a:pPr algn="r"/>
            <a:r>
              <a:rPr lang="en-US" b="0" i="0" u="none" strike="noStrike" dirty="0">
                <a:solidFill>
                  <a:srgbClr val="FF0000"/>
                </a:solidFill>
                <a:effectLst/>
                <a:latin typeface="YAD7Q9NigKI 0"/>
              </a:rPr>
              <a:t>Martin CJ Mongiello, MBA, MA, MCFE</a:t>
            </a:r>
            <a:br>
              <a:rPr lang="en-US" dirty="0">
                <a:solidFill>
                  <a:srgbClr val="FF0000"/>
                </a:solidFill>
                <a:effectLst/>
                <a:latin typeface="YAD7Q9NigKI 0"/>
              </a:rPr>
            </a:br>
            <a:r>
              <a:rPr lang="en-US" b="0" i="0" u="none" strike="noStrike" dirty="0">
                <a:solidFill>
                  <a:srgbClr val="FF0000"/>
                </a:solidFill>
                <a:effectLst/>
                <a:latin typeface="YAD7Q9NigKI 0"/>
              </a:rPr>
              <a:t>CSCS (SS/SW), USN, Ret.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2BD138-4485-4A35-BD1F-BB526E773521}"/>
              </a:ext>
            </a:extLst>
          </p:cNvPr>
          <p:cNvSpPr txBox="1"/>
          <p:nvPr/>
        </p:nvSpPr>
        <p:spPr>
          <a:xfrm>
            <a:off x="11731625" y="62484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pic>
        <p:nvPicPr>
          <p:cNvPr id="10" name="Picture 9" descr="A person and person posing for a picture with a flag in the background&#10;&#10;Description automatically generated with medium confidence">
            <a:extLst>
              <a:ext uri="{FF2B5EF4-FFF2-40B4-BE49-F238E27FC236}">
                <a16:creationId xmlns:a16="http://schemas.microsoft.com/office/drawing/2014/main" id="{3F8E788A-65E4-4C6C-9205-5094700F40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413" y="2101591"/>
            <a:ext cx="6036678" cy="4527509"/>
          </a:xfrm>
          <a:prstGeom prst="rect">
            <a:avLst/>
          </a:prstGeom>
        </p:spPr>
      </p:pic>
      <p:pic>
        <p:nvPicPr>
          <p:cNvPr id="7" name="Picture 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6C9D3716-53C5-47E6-833C-539A9162D5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200" y="1260356"/>
            <a:ext cx="3824466" cy="2549644"/>
          </a:xfrm>
          <a:prstGeom prst="rect">
            <a:avLst/>
          </a:prstGeom>
        </p:spPr>
      </p:pic>
      <p:pic>
        <p:nvPicPr>
          <p:cNvPr id="6" name="Picture 5" descr="A picture containing text, book, shelf, person&#10;&#10;Description automatically generated">
            <a:extLst>
              <a:ext uri="{FF2B5EF4-FFF2-40B4-BE49-F238E27FC236}">
                <a16:creationId xmlns:a16="http://schemas.microsoft.com/office/drawing/2014/main" id="{F7E7E170-D28C-47FB-BF24-4D78B74B4A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10" y="2791344"/>
            <a:ext cx="4025480" cy="3958389"/>
          </a:xfrm>
          <a:prstGeom prst="rect">
            <a:avLst/>
          </a:prstGeom>
        </p:spPr>
      </p:pic>
      <p:pic>
        <p:nvPicPr>
          <p:cNvPr id="5" name="Picture 4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BF3786B9-E3DF-4F54-B949-F8F5612808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24107">
            <a:off x="5098722" y="1797727"/>
            <a:ext cx="1879600" cy="1409700"/>
          </a:xfrm>
          <a:prstGeom prst="rect">
            <a:avLst/>
          </a:prstGeom>
        </p:spPr>
      </p:pic>
      <p:pic>
        <p:nvPicPr>
          <p:cNvPr id="12" name="Picture 11" descr="A plate of food&#10;&#10;Description automatically generated with low confidence">
            <a:extLst>
              <a:ext uri="{FF2B5EF4-FFF2-40B4-BE49-F238E27FC236}">
                <a16:creationId xmlns:a16="http://schemas.microsoft.com/office/drawing/2014/main" id="{2400064A-CE45-41AA-A774-18CAE5A8B0A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2" y="4038300"/>
            <a:ext cx="3900755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83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0C8D1D1-E165-4E00-BD3D-1343611501EC}"/>
              </a:ext>
            </a:extLst>
          </p:cNvPr>
          <p:cNvSpPr txBox="1"/>
          <p:nvPr/>
        </p:nvSpPr>
        <p:spPr>
          <a:xfrm>
            <a:off x="1217612" y="0"/>
            <a:ext cx="58674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Thank you for having me and supporting disabled and injured veterans in business, like myself. We truly appreciate it.</a:t>
            </a:r>
          </a:p>
        </p:txBody>
      </p:sp>
      <p:pic>
        <p:nvPicPr>
          <p:cNvPr id="4" name="Picture 3" descr="A person holding a plate of food&#10;&#10;Description automatically generated with medium confidence">
            <a:extLst>
              <a:ext uri="{FF2B5EF4-FFF2-40B4-BE49-F238E27FC236}">
                <a16:creationId xmlns:a16="http://schemas.microsoft.com/office/drawing/2014/main" id="{BF65B5E2-8F6C-490D-9E4F-E504D55EB1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812" y="0"/>
            <a:ext cx="45549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05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E2BD138-4485-4A35-BD1F-BB526E773521}"/>
              </a:ext>
            </a:extLst>
          </p:cNvPr>
          <p:cNvSpPr txBox="1"/>
          <p:nvPr/>
        </p:nvSpPr>
        <p:spPr>
          <a:xfrm>
            <a:off x="11731625" y="62484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pic>
        <p:nvPicPr>
          <p:cNvPr id="3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46EE3183-6963-484C-B937-264767E877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12" y="0"/>
            <a:ext cx="5239233" cy="6858000"/>
          </a:xfrm>
          <a:prstGeom prst="rect">
            <a:avLst/>
          </a:prstGeom>
        </p:spPr>
      </p:pic>
      <p:pic>
        <p:nvPicPr>
          <p:cNvPr id="10" name="Picture 9" descr="A picture containing plate, food, table, indoor&#10;&#10;Description automatically generated">
            <a:extLst>
              <a:ext uri="{FF2B5EF4-FFF2-40B4-BE49-F238E27FC236}">
                <a16:creationId xmlns:a16="http://schemas.microsoft.com/office/drawing/2014/main" id="{0CCB898C-BE80-4926-9633-9716694421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245" y="0"/>
            <a:ext cx="4514367" cy="685800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7729CD8-0EB9-48D5-9AF4-D59680969715}"/>
              </a:ext>
            </a:extLst>
          </p:cNvPr>
          <p:cNvCxnSpPr/>
          <p:nvPr/>
        </p:nvCxnSpPr>
        <p:spPr>
          <a:xfrm>
            <a:off x="1217612" y="0"/>
            <a:ext cx="0" cy="4648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CA48D12-1681-4FC3-8079-EDC0E4987727}"/>
              </a:ext>
            </a:extLst>
          </p:cNvPr>
          <p:cNvCxnSpPr/>
          <p:nvPr/>
        </p:nvCxnSpPr>
        <p:spPr>
          <a:xfrm>
            <a:off x="1370012" y="152400"/>
            <a:ext cx="0" cy="46482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152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E2BD138-4485-4A35-BD1F-BB526E773521}"/>
              </a:ext>
            </a:extLst>
          </p:cNvPr>
          <p:cNvSpPr txBox="1"/>
          <p:nvPr/>
        </p:nvSpPr>
        <p:spPr>
          <a:xfrm>
            <a:off x="379412" y="61722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pic>
        <p:nvPicPr>
          <p:cNvPr id="4" name="Picture 3" descr="A picture containing text, newspaper&#10;&#10;Description automatically generated">
            <a:extLst>
              <a:ext uri="{FF2B5EF4-FFF2-40B4-BE49-F238E27FC236}">
                <a16:creationId xmlns:a16="http://schemas.microsoft.com/office/drawing/2014/main" id="{17D8C9C4-5EE7-4578-82EF-E346AEEFC4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923" y="4011"/>
            <a:ext cx="5239233" cy="68580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6891B15-945E-4D51-A579-6E78062E297A}"/>
              </a:ext>
            </a:extLst>
          </p:cNvPr>
          <p:cNvCxnSpPr/>
          <p:nvPr/>
        </p:nvCxnSpPr>
        <p:spPr>
          <a:xfrm>
            <a:off x="1217612" y="0"/>
            <a:ext cx="0" cy="4648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75EFCCA-2717-4F5C-96A1-07287CE1B8D0}"/>
              </a:ext>
            </a:extLst>
          </p:cNvPr>
          <p:cNvCxnSpPr/>
          <p:nvPr/>
        </p:nvCxnSpPr>
        <p:spPr>
          <a:xfrm>
            <a:off x="1370012" y="152400"/>
            <a:ext cx="0" cy="46482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C3C9BBA3-7E20-4C80-AE16-F09ECF1E9F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510" y="0"/>
            <a:ext cx="52392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3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E2BD138-4485-4A35-BD1F-BB526E773521}"/>
              </a:ext>
            </a:extLst>
          </p:cNvPr>
          <p:cNvSpPr txBox="1"/>
          <p:nvPr/>
        </p:nvSpPr>
        <p:spPr>
          <a:xfrm>
            <a:off x="11731625" y="62484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6CA7340-0CE3-4E9D-B315-BDF1BB05096C}"/>
              </a:ext>
            </a:extLst>
          </p:cNvPr>
          <p:cNvCxnSpPr/>
          <p:nvPr/>
        </p:nvCxnSpPr>
        <p:spPr>
          <a:xfrm>
            <a:off x="1217612" y="0"/>
            <a:ext cx="0" cy="4648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BBC1CA6-5F4B-4100-86C3-7674E58E33C5}"/>
              </a:ext>
            </a:extLst>
          </p:cNvPr>
          <p:cNvCxnSpPr/>
          <p:nvPr/>
        </p:nvCxnSpPr>
        <p:spPr>
          <a:xfrm>
            <a:off x="1370012" y="152400"/>
            <a:ext cx="0" cy="46482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559B1FE-07F6-4776-AA02-D62AF2F438B4}"/>
              </a:ext>
            </a:extLst>
          </p:cNvPr>
          <p:cNvSpPr txBox="1"/>
          <p:nvPr/>
        </p:nvSpPr>
        <p:spPr>
          <a:xfrm>
            <a:off x="1751011" y="228600"/>
            <a:ext cx="100584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Let's dissect number three a bit more:</a:t>
            </a:r>
          </a:p>
          <a:p>
            <a:endParaRPr lang="en-US" dirty="0"/>
          </a:p>
          <a:p>
            <a:r>
              <a:rPr lang="en-US" dirty="0"/>
              <a:t>AVON teaches its agents that it takes five interactions or catalogs to solidify a relationship and link that client for perpetual sales.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78CD8B-1BFA-47E0-9B1C-D5CF7CB644B9}"/>
              </a:ext>
            </a:extLst>
          </p:cNvPr>
          <p:cNvSpPr/>
          <p:nvPr/>
        </p:nvSpPr>
        <p:spPr>
          <a:xfrm>
            <a:off x="6932612" y="0"/>
            <a:ext cx="1066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“3”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1C76A3-B9A7-48F9-A53C-F7634DE24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2212" y="2856993"/>
            <a:ext cx="3937790" cy="3966157"/>
          </a:xfrm>
          <a:prstGeom prst="rect">
            <a:avLst/>
          </a:prstGeom>
        </p:spPr>
      </p:pic>
      <p:pic>
        <p:nvPicPr>
          <p:cNvPr id="10" name="Picture 9" descr="A picture containing text, newspaper, sign&#10;&#10;Description automatically generated">
            <a:extLst>
              <a:ext uri="{FF2B5EF4-FFF2-40B4-BE49-F238E27FC236}">
                <a16:creationId xmlns:a16="http://schemas.microsoft.com/office/drawing/2014/main" id="{EE535410-FAA9-4B61-A046-57E9ED632A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923" y="1715006"/>
            <a:ext cx="1992756" cy="3046988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96D04007-4172-4F44-95CF-5616AB6CCB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412" y="13531"/>
            <a:ext cx="2436812" cy="1370707"/>
          </a:xfrm>
          <a:prstGeom prst="rect">
            <a:avLst/>
          </a:prstGeom>
        </p:spPr>
      </p:pic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1D6EDE26-B65C-434C-A78D-D8C3EC32F9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8434190"/>
              </p:ext>
            </p:extLst>
          </p:nvPr>
        </p:nvGraphicFramePr>
        <p:xfrm>
          <a:off x="1556919" y="1828800"/>
          <a:ext cx="5832890" cy="5290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289">
                  <a:extLst>
                    <a:ext uri="{9D8B030D-6E8A-4147-A177-3AD203B41FA5}">
                      <a16:colId xmlns:a16="http://schemas.microsoft.com/office/drawing/2014/main" val="4126349721"/>
                    </a:ext>
                  </a:extLst>
                </a:gridCol>
                <a:gridCol w="583289">
                  <a:extLst>
                    <a:ext uri="{9D8B030D-6E8A-4147-A177-3AD203B41FA5}">
                      <a16:colId xmlns:a16="http://schemas.microsoft.com/office/drawing/2014/main" val="2984256667"/>
                    </a:ext>
                  </a:extLst>
                </a:gridCol>
                <a:gridCol w="583289">
                  <a:extLst>
                    <a:ext uri="{9D8B030D-6E8A-4147-A177-3AD203B41FA5}">
                      <a16:colId xmlns:a16="http://schemas.microsoft.com/office/drawing/2014/main" val="2900154645"/>
                    </a:ext>
                  </a:extLst>
                </a:gridCol>
                <a:gridCol w="583289">
                  <a:extLst>
                    <a:ext uri="{9D8B030D-6E8A-4147-A177-3AD203B41FA5}">
                      <a16:colId xmlns:a16="http://schemas.microsoft.com/office/drawing/2014/main" val="273129375"/>
                    </a:ext>
                  </a:extLst>
                </a:gridCol>
                <a:gridCol w="583289">
                  <a:extLst>
                    <a:ext uri="{9D8B030D-6E8A-4147-A177-3AD203B41FA5}">
                      <a16:colId xmlns:a16="http://schemas.microsoft.com/office/drawing/2014/main" val="1079152546"/>
                    </a:ext>
                  </a:extLst>
                </a:gridCol>
                <a:gridCol w="583289">
                  <a:extLst>
                    <a:ext uri="{9D8B030D-6E8A-4147-A177-3AD203B41FA5}">
                      <a16:colId xmlns:a16="http://schemas.microsoft.com/office/drawing/2014/main" val="3410832889"/>
                    </a:ext>
                  </a:extLst>
                </a:gridCol>
                <a:gridCol w="583289">
                  <a:extLst>
                    <a:ext uri="{9D8B030D-6E8A-4147-A177-3AD203B41FA5}">
                      <a16:colId xmlns:a16="http://schemas.microsoft.com/office/drawing/2014/main" val="2770566126"/>
                    </a:ext>
                  </a:extLst>
                </a:gridCol>
                <a:gridCol w="583289">
                  <a:extLst>
                    <a:ext uri="{9D8B030D-6E8A-4147-A177-3AD203B41FA5}">
                      <a16:colId xmlns:a16="http://schemas.microsoft.com/office/drawing/2014/main" val="1811714295"/>
                    </a:ext>
                  </a:extLst>
                </a:gridCol>
                <a:gridCol w="583289">
                  <a:extLst>
                    <a:ext uri="{9D8B030D-6E8A-4147-A177-3AD203B41FA5}">
                      <a16:colId xmlns:a16="http://schemas.microsoft.com/office/drawing/2014/main" val="3418775803"/>
                    </a:ext>
                  </a:extLst>
                </a:gridCol>
                <a:gridCol w="583289">
                  <a:extLst>
                    <a:ext uri="{9D8B030D-6E8A-4147-A177-3AD203B41FA5}">
                      <a16:colId xmlns:a16="http://schemas.microsoft.com/office/drawing/2014/main" val="3138741429"/>
                    </a:ext>
                  </a:extLst>
                </a:gridCol>
              </a:tblGrid>
              <a:tr h="892843">
                <a:tc>
                  <a:txBody>
                    <a:bodyPr/>
                    <a:lstStyle/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/>
                        <a:t>Name</a:t>
                      </a:r>
                    </a:p>
                    <a:p>
                      <a:endParaRPr lang="en-US" sz="9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/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0" dirty="0"/>
                        <a:t>Email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0" dirty="0"/>
                        <a:t>Phones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0" dirty="0"/>
                        <a:t>Typed letter on one piece of paper signed in blue ink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/>
                        <a:t>Blue ballpoint pen letter on loose leaf</a:t>
                      </a:r>
                    </a:p>
                    <a:p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0" dirty="0"/>
                        <a:t>Greeting card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0" dirty="0"/>
                        <a:t>Phone call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0" dirty="0"/>
                        <a:t>Email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0" dirty="0"/>
                        <a:t>Small gift sent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0142245"/>
                  </a:ext>
                </a:extLst>
              </a:tr>
              <a:tr h="58593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8262880"/>
                  </a:ext>
                </a:extLst>
              </a:tr>
              <a:tr h="58593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9915775"/>
                  </a:ext>
                </a:extLst>
              </a:tr>
              <a:tr h="58593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2644192"/>
                  </a:ext>
                </a:extLst>
              </a:tr>
              <a:tr h="58593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4426208"/>
                  </a:ext>
                </a:extLst>
              </a:tr>
              <a:tr h="58593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167356"/>
                  </a:ext>
                </a:extLst>
              </a:tr>
              <a:tr h="58593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185788"/>
                  </a:ext>
                </a:extLst>
              </a:tr>
              <a:tr h="58593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3574295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EDEABCDB-1AD9-4DB6-A340-E3EDCA6B9618}"/>
              </a:ext>
            </a:extLst>
          </p:cNvPr>
          <p:cNvSpPr txBox="1"/>
          <p:nvPr/>
        </p:nvSpPr>
        <p:spPr>
          <a:xfrm>
            <a:off x="7466012" y="1828800"/>
            <a:ext cx="22098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Postcard, grocery store flowers in dollar store vase, greeting card, fax, phone call, email, caricature, case of water, plant. </a:t>
            </a:r>
          </a:p>
        </p:txBody>
      </p:sp>
    </p:spTree>
    <p:extLst>
      <p:ext uri="{BB962C8B-B14F-4D97-AF65-F5344CB8AC3E}">
        <p14:creationId xmlns:p14="http://schemas.microsoft.com/office/powerpoint/2010/main" val="278513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E2BD138-4485-4A35-BD1F-BB526E773521}"/>
              </a:ext>
            </a:extLst>
          </p:cNvPr>
          <p:cNvSpPr txBox="1"/>
          <p:nvPr/>
        </p:nvSpPr>
        <p:spPr>
          <a:xfrm>
            <a:off x="11731625" y="62484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6CA7340-0CE3-4E9D-B315-BDF1BB05096C}"/>
              </a:ext>
            </a:extLst>
          </p:cNvPr>
          <p:cNvCxnSpPr/>
          <p:nvPr/>
        </p:nvCxnSpPr>
        <p:spPr>
          <a:xfrm>
            <a:off x="1217612" y="0"/>
            <a:ext cx="0" cy="4648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BBC1CA6-5F4B-4100-86C3-7674E58E33C5}"/>
              </a:ext>
            </a:extLst>
          </p:cNvPr>
          <p:cNvCxnSpPr/>
          <p:nvPr/>
        </p:nvCxnSpPr>
        <p:spPr>
          <a:xfrm>
            <a:off x="1370012" y="152400"/>
            <a:ext cx="0" cy="46482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CC78C9DA-E66E-44E5-B813-AC5A5D7A31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704" y="3581400"/>
            <a:ext cx="1908048" cy="3041904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B33F9C7C-5E90-472D-AC59-4BEFBAEB60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678" y="3505201"/>
            <a:ext cx="1905855" cy="3118103"/>
          </a:xfrm>
          <a:prstGeom prst="rect">
            <a:avLst/>
          </a:prstGeom>
        </p:spPr>
      </p:pic>
      <p:pic>
        <p:nvPicPr>
          <p:cNvPr id="11" name="Picture 10" descr="Chart&#10;&#10;Description automatically generated with medium confidence">
            <a:extLst>
              <a:ext uri="{FF2B5EF4-FFF2-40B4-BE49-F238E27FC236}">
                <a16:creationId xmlns:a16="http://schemas.microsoft.com/office/drawing/2014/main" id="{8EB9B2A6-F5D3-4333-86BE-5295509599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239" y="304800"/>
            <a:ext cx="2042160" cy="3048000"/>
          </a:xfrm>
          <a:prstGeom prst="rect">
            <a:avLst/>
          </a:prstGeom>
        </p:spPr>
      </p:pic>
      <p:pic>
        <p:nvPicPr>
          <p:cNvPr id="13" name="Picture 1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FD925A9-FBDA-4876-B373-D606EC76A3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949" y="3356811"/>
            <a:ext cx="2252472" cy="3382090"/>
          </a:xfrm>
          <a:prstGeom prst="rect">
            <a:avLst/>
          </a:prstGeom>
        </p:spPr>
      </p:pic>
      <p:pic>
        <p:nvPicPr>
          <p:cNvPr id="15" name="Picture 1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39221BE7-4731-4154-8B58-DF32B3421F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012" y="228600"/>
            <a:ext cx="2252471" cy="3048000"/>
          </a:xfrm>
          <a:prstGeom prst="rect">
            <a:avLst/>
          </a:prstGeom>
        </p:spPr>
      </p:pic>
      <p:pic>
        <p:nvPicPr>
          <p:cNvPr id="17" name="Picture 1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9E70632-28FD-4FE8-B40B-72B14515FF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142" y="304799"/>
            <a:ext cx="2310075" cy="3017611"/>
          </a:xfrm>
          <a:prstGeom prst="rect">
            <a:avLst/>
          </a:prstGeom>
        </p:spPr>
      </p:pic>
      <p:pic>
        <p:nvPicPr>
          <p:cNvPr id="19" name="Picture 18" descr="Text&#10;&#10;Description automatically generated">
            <a:extLst>
              <a:ext uri="{FF2B5EF4-FFF2-40B4-BE49-F238E27FC236}">
                <a16:creationId xmlns:a16="http://schemas.microsoft.com/office/drawing/2014/main" id="{D18A0DD6-1A95-4E79-BD93-D516750B629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26" y="304800"/>
            <a:ext cx="1916999" cy="3017610"/>
          </a:xfrm>
          <a:prstGeom prst="rect">
            <a:avLst/>
          </a:prstGeom>
        </p:spPr>
      </p:pic>
      <p:pic>
        <p:nvPicPr>
          <p:cNvPr id="21" name="Picture 20" descr="Logo, company name&#10;&#10;Description automatically generated">
            <a:extLst>
              <a:ext uri="{FF2B5EF4-FFF2-40B4-BE49-F238E27FC236}">
                <a16:creationId xmlns:a16="http://schemas.microsoft.com/office/drawing/2014/main" id="{EA270D60-8024-4605-91E1-DDB2E4D19D8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563" y="3414415"/>
            <a:ext cx="2097836" cy="315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3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E2BD138-4485-4A35-BD1F-BB526E773521}"/>
              </a:ext>
            </a:extLst>
          </p:cNvPr>
          <p:cNvSpPr txBox="1"/>
          <p:nvPr/>
        </p:nvSpPr>
        <p:spPr>
          <a:xfrm>
            <a:off x="11731625" y="62484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6CA7340-0CE3-4E9D-B315-BDF1BB05096C}"/>
              </a:ext>
            </a:extLst>
          </p:cNvPr>
          <p:cNvCxnSpPr/>
          <p:nvPr/>
        </p:nvCxnSpPr>
        <p:spPr>
          <a:xfrm>
            <a:off x="1217612" y="0"/>
            <a:ext cx="0" cy="4648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BBC1CA6-5F4B-4100-86C3-7674E58E33C5}"/>
              </a:ext>
            </a:extLst>
          </p:cNvPr>
          <p:cNvCxnSpPr/>
          <p:nvPr/>
        </p:nvCxnSpPr>
        <p:spPr>
          <a:xfrm>
            <a:off x="1370012" y="152400"/>
            <a:ext cx="0" cy="46482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BD62839A-6073-4CC9-957F-88B0749203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12" y="0"/>
            <a:ext cx="5239233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EAB0B42-E50D-41E2-ACEC-36208FE4863F}"/>
                  </a:ext>
                </a:extLst>
              </p14:cNvPr>
              <p14:cNvContentPartPr/>
              <p14:nvPr/>
            </p14:nvContentPartPr>
            <p14:xfrm>
              <a:off x="1730040" y="1788347"/>
              <a:ext cx="1495800" cy="1320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EAB0B42-E50D-41E2-ACEC-36208FE4863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21040" y="1779707"/>
                <a:ext cx="1513440" cy="133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4DAD5AD-93FC-46B9-9885-CA4A4650B4F3}"/>
                  </a:ext>
                </a:extLst>
              </p14:cNvPr>
              <p14:cNvContentPartPr/>
              <p14:nvPr/>
            </p14:nvContentPartPr>
            <p14:xfrm>
              <a:off x="2988960" y="1270307"/>
              <a:ext cx="3695400" cy="8049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4DAD5AD-93FC-46B9-9885-CA4A4650B4F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79960" y="1261667"/>
                <a:ext cx="3713040" cy="822600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DC4ABE19-5F69-4337-96E8-DB7AA49ADB05}"/>
              </a:ext>
            </a:extLst>
          </p:cNvPr>
          <p:cNvSpPr txBox="1"/>
          <p:nvPr/>
        </p:nvSpPr>
        <p:spPr>
          <a:xfrm>
            <a:off x="6856412" y="152400"/>
            <a:ext cx="4797928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3. Personalized Greeting Cards:</a:t>
            </a:r>
          </a:p>
          <a:p>
            <a:r>
              <a:rPr lang="en-US" dirty="0"/>
              <a:t>SendOutCards.com/u/35513</a:t>
            </a:r>
          </a:p>
          <a:p>
            <a:endParaRPr lang="en-US" dirty="0"/>
          </a:p>
          <a:p>
            <a:r>
              <a:rPr lang="en-US" dirty="0"/>
              <a:t>4. </a:t>
            </a:r>
            <a:r>
              <a:rPr lang="en-US" b="1" dirty="0"/>
              <a:t>Stop wasting truffles </a:t>
            </a:r>
            <a:r>
              <a:rPr lang="en-US" dirty="0"/>
              <a:t>= every shot counts. The shotgun </a:t>
            </a:r>
            <a:r>
              <a:rPr lang="en-US" dirty="0" err="1"/>
              <a:t>v.s</a:t>
            </a:r>
            <a:r>
              <a:rPr lang="en-US" dirty="0"/>
              <a:t>. the rifle.</a:t>
            </a:r>
          </a:p>
          <a:p>
            <a:endParaRPr lang="en-US" dirty="0"/>
          </a:p>
          <a:p>
            <a:r>
              <a:rPr lang="en-US" dirty="0"/>
              <a:t>5. </a:t>
            </a:r>
            <a:r>
              <a:rPr lang="en-US" b="1" dirty="0"/>
              <a:t>About losers </a:t>
            </a:r>
            <a:r>
              <a:rPr lang="en-US" dirty="0"/>
              <a:t>disrupting business.</a:t>
            </a:r>
          </a:p>
          <a:p>
            <a:endParaRPr lang="en-US" dirty="0"/>
          </a:p>
          <a:p>
            <a:r>
              <a:rPr lang="en-US" dirty="0"/>
              <a:t>6. </a:t>
            </a:r>
            <a:r>
              <a:rPr lang="en-US" b="1" dirty="0"/>
              <a:t>Circus Maximus</a:t>
            </a:r>
            <a:r>
              <a:rPr lang="en-US" dirty="0"/>
              <a:t>, rage, fury, negativity and the lies they peddle and teach you.</a:t>
            </a:r>
          </a:p>
          <a:p>
            <a:endParaRPr lang="en-US" dirty="0"/>
          </a:p>
          <a:p>
            <a:r>
              <a:rPr lang="en-US" dirty="0"/>
              <a:t>7. </a:t>
            </a:r>
            <a:r>
              <a:rPr lang="en-US" b="1" dirty="0"/>
              <a:t>Encouraging subordinates </a:t>
            </a:r>
            <a:r>
              <a:rPr lang="en-US" dirty="0"/>
              <a:t>to tell you your idea is dumb and harmful to your company during board meetings.</a:t>
            </a:r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>
        <mc:Choice xmlns:aink="http://schemas.microsoft.com/office/drawing/2016/ink" xmlns:p14="http://schemas.microsoft.com/office/powerpoint/2010/main" xmlns="" Requires="p14 aink">
          <p:contentPart p14:bwMode="auto" r:id="rId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FA00D1E-310B-4662-83A1-EA09FE30456F}"/>
                  </a:ext>
                </a:extLst>
              </p14:cNvPr>
              <p14:cNvContentPartPr/>
              <p14:nvPr/>
            </p14:nvContentPartPr>
            <p14:xfrm>
              <a:off x="1821480" y="4805147"/>
              <a:ext cx="1187280" cy="60768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FA00D1E-310B-4662-83A1-EA09FE30456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03840" y="4787147"/>
                <a:ext cx="1222920" cy="64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ink="http://schemas.microsoft.com/office/drawing/2016/ink" xmlns:p14="http://schemas.microsoft.com/office/powerpoint/2010/main" xmlns="" Requires="p14 aink">
          <p:contentPart p14:bwMode="auto" r:id="rId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6376B63-FEEC-4FCC-A20E-43C169EC73C2}"/>
                  </a:ext>
                </a:extLst>
              </p14:cNvPr>
              <p14:cNvContentPartPr/>
              <p14:nvPr/>
            </p14:nvContentPartPr>
            <p14:xfrm>
              <a:off x="2846040" y="2141147"/>
              <a:ext cx="4074120" cy="283860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6376B63-FEEC-4FCC-A20E-43C169EC73C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828400" y="2123147"/>
                <a:ext cx="4109760" cy="287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9011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E2BD138-4485-4A35-BD1F-BB526E773521}"/>
              </a:ext>
            </a:extLst>
          </p:cNvPr>
          <p:cNvSpPr txBox="1"/>
          <p:nvPr/>
        </p:nvSpPr>
        <p:spPr>
          <a:xfrm>
            <a:off x="11731625" y="62484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6CA7340-0CE3-4E9D-B315-BDF1BB05096C}"/>
              </a:ext>
            </a:extLst>
          </p:cNvPr>
          <p:cNvCxnSpPr/>
          <p:nvPr/>
        </p:nvCxnSpPr>
        <p:spPr>
          <a:xfrm>
            <a:off x="1217612" y="0"/>
            <a:ext cx="0" cy="4648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BBC1CA6-5F4B-4100-86C3-7674E58E33C5}"/>
              </a:ext>
            </a:extLst>
          </p:cNvPr>
          <p:cNvCxnSpPr/>
          <p:nvPr/>
        </p:nvCxnSpPr>
        <p:spPr>
          <a:xfrm>
            <a:off x="1370012" y="152400"/>
            <a:ext cx="0" cy="46482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F0B1D78-1244-472F-8BAB-C7F479882F0F}"/>
              </a:ext>
            </a:extLst>
          </p:cNvPr>
          <p:cNvSpPr txBox="1"/>
          <p:nvPr/>
        </p:nvSpPr>
        <p:spPr>
          <a:xfrm>
            <a:off x="1674812" y="304800"/>
            <a:ext cx="944879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Nutrition and computational brain power with Doctor Dean &amp; Anne Ornish.</a:t>
            </a:r>
          </a:p>
          <a:p>
            <a:endParaRPr lang="en-US" dirty="0"/>
          </a:p>
          <a:p>
            <a:endParaRPr lang="en-US" b="1" dirty="0">
              <a:solidFill>
                <a:srgbClr val="0070C0"/>
              </a:solidFill>
            </a:endParaRP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1. Green Tea</a:t>
            </a:r>
            <a:endParaRPr lang="en-US" dirty="0"/>
          </a:p>
          <a:p>
            <a:r>
              <a:rPr lang="en-US" b="1" dirty="0"/>
              <a:t>2. Blueberries</a:t>
            </a:r>
          </a:p>
          <a:p>
            <a:r>
              <a:rPr lang="en-US" b="1" dirty="0"/>
              <a:t>3. Dark Cacao</a:t>
            </a:r>
          </a:p>
          <a:p>
            <a:r>
              <a:rPr lang="en-US" b="1" dirty="0"/>
              <a:t>    Chocolate 85% or</a:t>
            </a:r>
          </a:p>
          <a:p>
            <a:r>
              <a:rPr lang="en-US" b="1" dirty="0"/>
              <a:t>    higher cacao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3200" b="1" dirty="0"/>
              <a:t>About failure and failing. FAIL = </a:t>
            </a:r>
            <a:r>
              <a:rPr lang="en-US" sz="3200" b="1"/>
              <a:t>FORTUNATE ATTEMPT </a:t>
            </a:r>
            <a:r>
              <a:rPr lang="en-US" sz="3200" b="1" dirty="0"/>
              <a:t>IN LEARNING = You always win.</a:t>
            </a:r>
          </a:p>
        </p:txBody>
      </p:sp>
      <p:pic>
        <p:nvPicPr>
          <p:cNvPr id="6" name="Picture 5" descr="A person and person posing for a picture&#10;&#10;Description automatically generated with medium confidence">
            <a:extLst>
              <a:ext uri="{FF2B5EF4-FFF2-40B4-BE49-F238E27FC236}">
                <a16:creationId xmlns:a16="http://schemas.microsoft.com/office/drawing/2014/main" id="{11319A8F-0ACD-4C61-8C8E-B459BC6840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273" y="1371600"/>
            <a:ext cx="4121447" cy="39565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2B34B214-741B-4CCF-BCF8-A5F080ACA8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4257">
            <a:off x="4734301" y="1656815"/>
            <a:ext cx="2258627" cy="3436143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99772718-A5BE-42DC-B8AA-865E225FCB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11" t="29140" r="29540" b="30463"/>
          <a:stretch/>
        </p:blipFill>
        <p:spPr>
          <a:xfrm>
            <a:off x="1817968" y="1676400"/>
            <a:ext cx="2094506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56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E2BD138-4485-4A35-BD1F-BB526E773521}"/>
              </a:ext>
            </a:extLst>
          </p:cNvPr>
          <p:cNvSpPr txBox="1"/>
          <p:nvPr/>
        </p:nvSpPr>
        <p:spPr>
          <a:xfrm>
            <a:off x="11731625" y="62484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6CA7340-0CE3-4E9D-B315-BDF1BB05096C}"/>
              </a:ext>
            </a:extLst>
          </p:cNvPr>
          <p:cNvCxnSpPr/>
          <p:nvPr/>
        </p:nvCxnSpPr>
        <p:spPr>
          <a:xfrm>
            <a:off x="1217612" y="0"/>
            <a:ext cx="0" cy="4648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BBC1CA6-5F4B-4100-86C3-7674E58E33C5}"/>
              </a:ext>
            </a:extLst>
          </p:cNvPr>
          <p:cNvCxnSpPr/>
          <p:nvPr/>
        </p:nvCxnSpPr>
        <p:spPr>
          <a:xfrm>
            <a:off x="1370012" y="152400"/>
            <a:ext cx="0" cy="46482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781A206-6D29-42B1-B092-06B4B1943D3D}"/>
              </a:ext>
            </a:extLst>
          </p:cNvPr>
          <p:cNvSpPr txBox="1"/>
          <p:nvPr/>
        </p:nvSpPr>
        <p:spPr>
          <a:xfrm>
            <a:off x="1695700" y="304800"/>
            <a:ext cx="6075108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Doctor Albert Ellis</a:t>
            </a:r>
          </a:p>
          <a:p>
            <a:r>
              <a:rPr lang="en-US" sz="2800" b="1" dirty="0"/>
              <a:t>Based on a professional survey of US and Canadian psychologists, he was considered the second most influential psychotherapist in history (Carl Rogers ranked first in the survey; Sigmund Freud was ranked third). Psychology Today magazine noted that, </a:t>
            </a:r>
            <a:r>
              <a:rPr lang="en-US" sz="2800" i="1" dirty="0"/>
              <a:t>"No individual—not even Freud himself—has had a greater impact on modern psychotherapy.”</a:t>
            </a:r>
          </a:p>
          <a:p>
            <a:endParaRPr lang="en-US" sz="2800" i="1" dirty="0"/>
          </a:p>
          <a:p>
            <a:r>
              <a:rPr lang="en-US" sz="2800" b="1" i="1" dirty="0"/>
              <a:t>https://albertellis.org/</a:t>
            </a:r>
          </a:p>
        </p:txBody>
      </p:sp>
      <p:pic>
        <p:nvPicPr>
          <p:cNvPr id="9" name="Picture 8" descr="A person wearing glasses and a suit&#10;&#10;Description automatically generated with low confidence">
            <a:extLst>
              <a:ext uri="{FF2B5EF4-FFF2-40B4-BE49-F238E27FC236}">
                <a16:creationId xmlns:a16="http://schemas.microsoft.com/office/drawing/2014/main" id="{96B275E1-A104-4210-946A-D6274901E4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439" y="364382"/>
            <a:ext cx="4112251" cy="588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02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E2BD138-4485-4A35-BD1F-BB526E773521}"/>
              </a:ext>
            </a:extLst>
          </p:cNvPr>
          <p:cNvSpPr txBox="1"/>
          <p:nvPr/>
        </p:nvSpPr>
        <p:spPr>
          <a:xfrm>
            <a:off x="11731625" y="62484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</a:p>
        </p:txBody>
      </p:sp>
      <p:pic>
        <p:nvPicPr>
          <p:cNvPr id="3" name="Picture 2" descr="A group of men in military uniforms&#10;&#10;Description automatically generated with low confidence">
            <a:extLst>
              <a:ext uri="{FF2B5EF4-FFF2-40B4-BE49-F238E27FC236}">
                <a16:creationId xmlns:a16="http://schemas.microsoft.com/office/drawing/2014/main" id="{C87FFD3E-FEF5-4224-BED5-FD8B3A6F50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188" y="152400"/>
            <a:ext cx="10298824" cy="652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50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oking 16x9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esh food presentation (widescreen).potx" id="{63DD3034-9CB5-4B6F-BCA0-530A5E267AB2}" vid="{9783A5E3-1DF2-4F3C-8902-0C2EB8A188D6}"/>
    </a:ext>
  </a:extLst>
</a:theme>
</file>

<file path=ppt/theme/theme2.xml><?xml version="1.0" encoding="utf-8"?>
<a:theme xmlns:a="http://schemas.openxmlformats.org/drawingml/2006/main" name="Office Them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08942AA-0721-4324-BC2C-A3CB43F24E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700CCB-20BA-4760-AB9F-AC3B63ED32E0}">
  <ds:schemaRefs>
    <ds:schemaRef ds:uri="http://schemas.microsoft.com/office/2006/metadata/properties"/>
    <ds:schemaRef ds:uri="http://www.w3.org/2000/xmlns/"/>
    <ds:schemaRef ds:uri="40262f94-9f35-4ac3-9a90-690165a166b7"/>
    <ds:schemaRef ds:uri="http://www.w3.org/2001/XMLSchema-instance"/>
  </ds:schemaRefs>
</ds:datastoreItem>
</file>

<file path=customXml/itemProps3.xml><?xml version="1.0" encoding="utf-8"?>
<ds:datastoreItem xmlns:ds="http://schemas.openxmlformats.org/officeDocument/2006/customXml" ds:itemID="{FB14945D-DABB-422F-9B28-D299995C9226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a4f35948-e619-41b3-aa29-22878b09cfd2"/>
    <ds:schemaRef ds:uri="40262f94-9f35-4ac3-9a90-690165a166b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Fresh food presentation (widescreen)</Template>
  <TotalTime>265</TotalTime>
  <Words>342</Words>
  <Application>Microsoft Office PowerPoint</Application>
  <PresentationFormat>Custom</PresentationFormat>
  <Paragraphs>57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Cooking 16x9</vt:lpstr>
      <vt:lpstr>Welcome to Chef Marti Mongiello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Chef  Marti Mongiello</dc:title>
  <dc:creator>Martin Mongiello</dc:creator>
  <cp:lastModifiedBy>Marti Mongiello</cp:lastModifiedBy>
  <cp:revision>10</cp:revision>
  <dcterms:created xsi:type="dcterms:W3CDTF">2021-12-04T17:23:46Z</dcterms:created>
  <dcterms:modified xsi:type="dcterms:W3CDTF">2021-12-08T18:15:05Z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