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7" r:id="rId2"/>
    <p:sldId id="272" r:id="rId3"/>
    <p:sldId id="273" r:id="rId4"/>
    <p:sldId id="382" r:id="rId5"/>
    <p:sldId id="335" r:id="rId6"/>
    <p:sldId id="405" r:id="rId7"/>
    <p:sldId id="274" r:id="rId8"/>
    <p:sldId id="275" r:id="rId9"/>
    <p:sldId id="404" r:id="rId10"/>
    <p:sldId id="33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489"/>
  </p:normalViewPr>
  <p:slideViewPr>
    <p:cSldViewPr snapToGrid="0">
      <p:cViewPr varScale="1">
        <p:scale>
          <a:sx n="61" d="100"/>
          <a:sy n="61" d="100"/>
        </p:scale>
        <p:origin x="248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F7829-2E9D-E94E-9678-12361E0E2080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E36C3-C090-3E4A-823D-5DC3B904C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7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690E8CD-BFA8-49C9-95BD-EA4CA120C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5383909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FC1119-B0EC-7A82-14AB-0D68964C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4" y="1210232"/>
            <a:ext cx="4416155" cy="4416155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E3925F30-DC1E-4FB8-B39E-30B926358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243" y="620720"/>
            <a:ext cx="5383909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CACCB-1AB7-702C-83D0-6FD062440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120" y="1850574"/>
            <a:ext cx="4416155" cy="31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6CC96-E764-1BA8-EAFC-A6320939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690E8CD-BFA8-49C9-95BD-EA4CA120C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20720"/>
            <a:ext cx="5383909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67BC8-F1B9-0B04-5DAD-73F48B6E7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44" y="1210232"/>
            <a:ext cx="4416155" cy="4416155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E3925F30-DC1E-4FB8-B39E-30B926358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243" y="620720"/>
            <a:ext cx="5383909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5A0B7-2493-4B36-4F7B-2354F741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120" y="1850574"/>
            <a:ext cx="4416155" cy="31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9854E9-7290-A880-18C6-227BDF04E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EDFF-D44F-B38C-96DB-932CD6390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/>
              <a:t>Shakedown!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75269-DD7E-A693-DCBB-6415DC8820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/>
              <a:t>Middle School 3pm Tuesday or Thursday </a:t>
            </a:r>
          </a:p>
          <a:p>
            <a:pPr marL="285750" indent="-285750">
              <a:buFont typeface="Arial"/>
              <a:buChar char="•"/>
            </a:pPr>
            <a:r>
              <a:rPr lang="en-US" sz="1800" b="1"/>
              <a:t>High School 6pm Thursday</a:t>
            </a:r>
          </a:p>
        </p:txBody>
      </p:sp>
      <p:pic>
        <p:nvPicPr>
          <p:cNvPr id="6" name="Picture 5" descr="Arby's | Van Wert OH">
            <a:extLst>
              <a:ext uri="{FF2B5EF4-FFF2-40B4-BE49-F238E27FC236}">
                <a16:creationId xmlns:a16="http://schemas.microsoft.com/office/drawing/2014/main" id="{5B87175E-1477-1609-88C3-144A76C0A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437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32018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7C3FB-B608-FCE3-2D42-B7384068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C690-DEDD-C21C-C70D-20DFF3B8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/>
              <a:t>Sunday School and worship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779A8-2E37-2695-2D9A-FB40261CF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/>
              <a:t>Sunday school 9:30am with LARGE DEBRAS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/>
              <a:t>Worship 10:30am – No Debras… Except that one lady</a:t>
            </a:r>
          </a:p>
        </p:txBody>
      </p:sp>
      <p:pic>
        <p:nvPicPr>
          <p:cNvPr id="7" name="Content Placeholder 6" descr="A living room with couches and a tv&#10;&#10;AI-generated content may be incorrect.">
            <a:extLst>
              <a:ext uri="{FF2B5EF4-FFF2-40B4-BE49-F238E27FC236}">
                <a16:creationId xmlns:a16="http://schemas.microsoft.com/office/drawing/2014/main" id="{6F020A69-5638-473B-4A5D-00C982D7F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6788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D87292-B44E-17A3-C2C4-34B7AF26D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F1D4-D612-58F3-5E3E-454E5D21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6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Boston Butt Fundraiser Help Needed Friday [THIS FRIDAY!!]</a:t>
            </a:r>
            <a:br>
              <a:rPr lang="en-US" sz="26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26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6PM FOR Approximately an Hour Right outside Bailey Hall</a:t>
            </a:r>
            <a:br>
              <a:rPr lang="en-US" sz="26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26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26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Help needed Saturday 10:30am – 1:30pm as well</a:t>
            </a:r>
          </a:p>
        </p:txBody>
      </p:sp>
      <p:pic>
        <p:nvPicPr>
          <p:cNvPr id="4" name="Picture 3" descr="A group of people preparing food&#10;&#10;AI-generated content may be incorrect.">
            <a:extLst>
              <a:ext uri="{FF2B5EF4-FFF2-40B4-BE49-F238E27FC236}">
                <a16:creationId xmlns:a16="http://schemas.microsoft.com/office/drawing/2014/main" id="{AC035AD3-AFF4-98B8-75A7-F785C6DF87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50" r="13486" b="-3"/>
          <a:stretch>
            <a:fillRect/>
          </a:stretch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0741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6493-CB5E-CCC3-EBAC-49AA3C6C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BA901-F2E6-05C9-C3F9-144BE48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188541"/>
            <a:ext cx="8676222" cy="133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2026 Mission Trip Sign 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3914E-4FA7-3431-7174-75CF79B0F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1012" y="5795481"/>
            <a:ext cx="8676222" cy="6821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1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See the check-in/Food Table for a sign up form</a:t>
            </a:r>
          </a:p>
        </p:txBody>
      </p:sp>
      <p:pic>
        <p:nvPicPr>
          <p:cNvPr id="8" name="Content Placeholder 7" descr="A group of people in matching shirts&#10;&#10;AI-generated content may be incorrect.">
            <a:extLst>
              <a:ext uri="{FF2B5EF4-FFF2-40B4-BE49-F238E27FC236}">
                <a16:creationId xmlns:a16="http://schemas.microsoft.com/office/drawing/2014/main" id="{683DE7C3-B41A-1F72-8417-670C80533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7887" r="-2" b="13356"/>
          <a:stretch>
            <a:fillRect/>
          </a:stretch>
        </p:blipFill>
        <p:spPr>
          <a:xfrm rot="10800000">
            <a:off x="1363098" y="380407"/>
            <a:ext cx="9465803" cy="4171313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4364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38905B-F3D9-0A78-6727-2F325901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24903-48D0-420D-5717-E24792B0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Carry the Cross Next week at 517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94574B-8989-BE6E-6A2B-FF0761D0F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>
          <a:xfrm>
            <a:off x="1268172" y="636640"/>
            <a:ext cx="4193655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0894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7C3FB-B608-FCE3-2D42-B7384068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C690-DEDD-C21C-C70D-20DFF3B8F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 LOVE YOU MANS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9779A8-2E37-2695-2D9A-FB40261CF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098" y="4365523"/>
            <a:ext cx="4798140" cy="1793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100" b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Give a loving shout out or a friendly roast </a:t>
            </a:r>
            <a:r>
              <a:rPr lang="en-US"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(</a:t>
            </a:r>
            <a:r>
              <a:rPr lang="en-US" sz="2100" b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IN LOVE</a:t>
            </a:r>
            <a:r>
              <a:rPr lang="en-US"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) </a:t>
            </a:r>
            <a:r>
              <a:rPr lang="en-US" sz="2100" b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to someone</a:t>
            </a:r>
          </a:p>
        </p:txBody>
      </p:sp>
      <p:pic>
        <p:nvPicPr>
          <p:cNvPr id="8" name="Picture 7" descr="A child in a green shirt&#10;&#10;AI-generated content may be incorrect.">
            <a:extLst>
              <a:ext uri="{FF2B5EF4-FFF2-40B4-BE49-F238E27FC236}">
                <a16:creationId xmlns:a16="http://schemas.microsoft.com/office/drawing/2014/main" id="{9529B169-6A9D-8C85-8BD2-1BAF7E2F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008"/>
          <a:stretch>
            <a:fillRect/>
          </a:stretch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8470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D4B658-8894-E75A-1AA9-BA2E2CF3F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00D4-CFEE-6939-3B4F-78B24979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889" y="5365533"/>
            <a:ext cx="8676222" cy="133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What do you need prayed for?</a:t>
            </a:r>
          </a:p>
        </p:txBody>
      </p:sp>
      <p:pic>
        <p:nvPicPr>
          <p:cNvPr id="3" name="Picture Placeholder 2" descr="Download wallpaper 2560x1080 neon, hands, prayer dual wide 1080p hd  background">
            <a:extLst>
              <a:ext uri="{FF2B5EF4-FFF2-40B4-BE49-F238E27FC236}">
                <a16:creationId xmlns:a16="http://schemas.microsoft.com/office/drawing/2014/main" id="{7A4CE537-6D6F-5A35-181F-2BDE2D06262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3" b="-1"/>
          <a:stretch>
            <a:fillRect/>
          </a:stretch>
        </p:blipFill>
        <p:spPr bwMode="auto">
          <a:xfrm>
            <a:off x="664558" y="578566"/>
            <a:ext cx="10862884" cy="478696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9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51DD0-91EE-3B2D-E12E-DF6D4DA0A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HE Cause Circle - Prayer. Care. Share..mp4">
            <a:hlinkClick r:id="" action="ppaction://media"/>
            <a:extLst>
              <a:ext uri="{FF2B5EF4-FFF2-40B4-BE49-F238E27FC236}">
                <a16:creationId xmlns:a16="http://schemas.microsoft.com/office/drawing/2014/main" id="{4BB42FE7-5FDA-F350-A75E-55DA5A4A6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759" y="201239"/>
            <a:ext cx="11476482" cy="64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3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3687</TotalTime>
  <Words>111</Words>
  <Application>Microsoft Macintosh PowerPoint</Application>
  <PresentationFormat>Widescreen</PresentationFormat>
  <Paragraphs>13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Century Gothic</vt:lpstr>
      <vt:lpstr>Mesh</vt:lpstr>
      <vt:lpstr>PowerPoint Presentation</vt:lpstr>
      <vt:lpstr>Shakedown!</vt:lpstr>
      <vt:lpstr>Sunday School and worship</vt:lpstr>
      <vt:lpstr>Boston Butt Fundraiser Help Needed Friday [THIS FRIDAY!!] 6PM FOR Approximately an Hour Right outside Bailey Hall  Help needed Saturday 10:30am – 1:30pm as well</vt:lpstr>
      <vt:lpstr>2026 Mission Trip Sign Ups</vt:lpstr>
      <vt:lpstr>Carry the Cross Next week at 517</vt:lpstr>
      <vt:lpstr>I LOVE YOU MANS</vt:lpstr>
      <vt:lpstr>What do you need prayed for?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Jeremy Cole</dc:creator>
  <cp:lastModifiedBy>Jeremy Cole</cp:lastModifiedBy>
  <cp:revision>60</cp:revision>
  <dcterms:created xsi:type="dcterms:W3CDTF">2025-06-10T16:18:43Z</dcterms:created>
  <dcterms:modified xsi:type="dcterms:W3CDTF">2026-03-10T18:18:34Z</dcterms:modified>
</cp:coreProperties>
</file>