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4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80AD-251F-2046-890A-920B927EDB3F}" type="datetimeFigureOut">
              <a:rPr lang="en-US" smtClean="0"/>
              <a:t>4.03.2018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6679-7F60-8146-B6AB-77D01CF25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290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80AD-251F-2046-890A-920B927EDB3F}" type="datetimeFigureOut">
              <a:rPr lang="en-US" smtClean="0"/>
              <a:t>5.03.2018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6679-7F60-8146-B6AB-77D01CF25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29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80AD-251F-2046-890A-920B927EDB3F}" type="datetimeFigureOut">
              <a:rPr lang="en-US" smtClean="0"/>
              <a:t>5.03.2018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6679-7F60-8146-B6AB-77D01CF25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525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80AD-251F-2046-890A-920B927EDB3F}" type="datetimeFigureOut">
              <a:rPr lang="en-US" smtClean="0"/>
              <a:t>5.03.2018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6679-7F60-8146-B6AB-77D01CF25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2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80AD-251F-2046-890A-920B927EDB3F}" type="datetimeFigureOut">
              <a:rPr lang="en-US" smtClean="0"/>
              <a:t>5.03.2018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6679-7F60-8146-B6AB-77D01CF25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0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80AD-251F-2046-890A-920B927EDB3F}" type="datetimeFigureOut">
              <a:rPr lang="en-US" smtClean="0"/>
              <a:t>5.03.2018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6679-7F60-8146-B6AB-77D01CF25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404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80AD-251F-2046-890A-920B927EDB3F}" type="datetimeFigureOut">
              <a:rPr lang="en-US" smtClean="0"/>
              <a:t>5.03.2018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6679-7F60-8146-B6AB-77D01CF25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693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80AD-251F-2046-890A-920B927EDB3F}" type="datetimeFigureOut">
              <a:rPr lang="en-US" smtClean="0"/>
              <a:t>5.03.2018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6679-7F60-8146-B6AB-77D01CF25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727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80AD-251F-2046-890A-920B927EDB3F}" type="datetimeFigureOut">
              <a:rPr lang="en-US" smtClean="0"/>
              <a:t>5.03.2018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6679-7F60-8146-B6AB-77D01CF25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37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80AD-251F-2046-890A-920B927EDB3F}" type="datetimeFigureOut">
              <a:rPr lang="en-US" smtClean="0"/>
              <a:t>5.03.2018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6679-7F60-8146-B6AB-77D01CF25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55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580AD-251F-2046-890A-920B927EDB3F}" type="datetimeFigureOut">
              <a:rPr lang="en-US" smtClean="0"/>
              <a:t>5.03.2018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26679-7F60-8146-B6AB-77D01CF25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7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580AD-251F-2046-890A-920B927EDB3F}" type="datetimeFigureOut">
              <a:rPr lang="en-US" smtClean="0"/>
              <a:t>4.03.2018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26679-7F60-8146-B6AB-77D01CF25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626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TORAKS KONTÜRLEME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Huriye </a:t>
            </a:r>
            <a:r>
              <a:rPr lang="en-US" dirty="0" err="1" smtClean="0"/>
              <a:t>Şenay</a:t>
            </a:r>
            <a:r>
              <a:rPr lang="en-US" dirty="0" smtClean="0"/>
              <a:t> Kızıltan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318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353215"/>
          </a:xfrm>
        </p:spPr>
        <p:txBody>
          <a:bodyPr/>
          <a:lstStyle/>
          <a:p>
            <a:r>
              <a:rPr lang="en-US" dirty="0" smtClean="0"/>
              <a:t>Meme </a:t>
            </a:r>
            <a:r>
              <a:rPr lang="en-US" dirty="0" err="1" smtClean="0"/>
              <a:t>kanseri</a:t>
            </a:r>
            <a:r>
              <a:rPr lang="en-US" dirty="0" smtClean="0"/>
              <a:t> </a:t>
            </a:r>
            <a:r>
              <a:rPr lang="en-US" dirty="0" err="1" smtClean="0"/>
              <a:t>lenfatik</a:t>
            </a:r>
            <a:r>
              <a:rPr lang="en-US" dirty="0" smtClean="0"/>
              <a:t> </a:t>
            </a:r>
            <a:r>
              <a:rPr lang="en-US" dirty="0" err="1" smtClean="0"/>
              <a:t>kontürleme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851" r="851"/>
          <a:stretch>
            <a:fillRect/>
          </a:stretch>
        </p:blipFill>
        <p:spPr>
          <a:xfrm>
            <a:off x="457200" y="1359598"/>
            <a:ext cx="8229600" cy="5195888"/>
          </a:xfrm>
        </p:spPr>
      </p:pic>
    </p:spTree>
    <p:extLst>
      <p:ext uri="{BB962C8B-B14F-4D97-AF65-F5344CB8AC3E}">
        <p14:creationId xmlns:p14="http://schemas.microsoft.com/office/powerpoint/2010/main" val="407787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Supraklavikuler</a:t>
            </a:r>
            <a:r>
              <a:rPr lang="en-US" dirty="0" smtClean="0"/>
              <a:t> </a:t>
            </a:r>
            <a:r>
              <a:rPr lang="en-US" dirty="0" err="1" smtClean="0"/>
              <a:t>lenf</a:t>
            </a:r>
            <a:r>
              <a:rPr lang="en-US" dirty="0" smtClean="0"/>
              <a:t> </a:t>
            </a:r>
            <a:r>
              <a:rPr lang="en-US" dirty="0" err="1" smtClean="0"/>
              <a:t>nodları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2664" b="266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45055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Tiroid</a:t>
            </a:r>
            <a:r>
              <a:rPr lang="en-US" dirty="0" smtClean="0"/>
              <a:t> </a:t>
            </a:r>
            <a:r>
              <a:rPr lang="en-US" dirty="0" err="1" smtClean="0"/>
              <a:t>bezi</a:t>
            </a:r>
            <a:r>
              <a:rPr lang="en-US" dirty="0" smtClean="0"/>
              <a:t>, </a:t>
            </a:r>
            <a:r>
              <a:rPr lang="en-US" dirty="0" err="1" smtClean="0"/>
              <a:t>omuz</a:t>
            </a:r>
            <a:r>
              <a:rPr lang="en-US" dirty="0" smtClean="0"/>
              <a:t> </a:t>
            </a:r>
            <a:r>
              <a:rPr lang="en-US" dirty="0" err="1" smtClean="0"/>
              <a:t>eklemi</a:t>
            </a:r>
            <a:r>
              <a:rPr lang="en-US" dirty="0" smtClean="0"/>
              <a:t>, </a:t>
            </a:r>
            <a:r>
              <a:rPr lang="en-US" dirty="0" err="1" smtClean="0"/>
              <a:t>medula</a:t>
            </a:r>
            <a:r>
              <a:rPr lang="en-US" dirty="0" smtClean="0"/>
              <a:t> </a:t>
            </a:r>
            <a:r>
              <a:rPr lang="en-US" dirty="0" err="1" smtClean="0"/>
              <a:t>spinalis</a:t>
            </a:r>
            <a:r>
              <a:rPr lang="en-US" dirty="0" smtClean="0"/>
              <a:t>, </a:t>
            </a:r>
            <a:r>
              <a:rPr lang="en-US" dirty="0" err="1" smtClean="0"/>
              <a:t>ösofagus</a:t>
            </a:r>
            <a:r>
              <a:rPr lang="en-US" dirty="0" smtClean="0"/>
              <a:t>, level 3 </a:t>
            </a:r>
            <a:r>
              <a:rPr lang="en-US" dirty="0" err="1" smtClean="0"/>
              <a:t>lenf</a:t>
            </a:r>
            <a:r>
              <a:rPr lang="en-US" dirty="0" smtClean="0"/>
              <a:t> </a:t>
            </a:r>
            <a:r>
              <a:rPr lang="en-US" dirty="0" err="1" smtClean="0"/>
              <a:t>nodları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3972" r="397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72102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2 </a:t>
            </a:r>
            <a:r>
              <a:rPr lang="en-US" dirty="0" err="1" smtClean="0"/>
              <a:t>ve</a:t>
            </a:r>
            <a:r>
              <a:rPr lang="en-US" dirty="0" smtClean="0"/>
              <a:t> 3 </a:t>
            </a:r>
            <a:r>
              <a:rPr lang="en-US" dirty="0" err="1" smtClean="0"/>
              <a:t>lenf</a:t>
            </a:r>
            <a:r>
              <a:rPr lang="en-US" dirty="0" smtClean="0"/>
              <a:t> </a:t>
            </a:r>
            <a:r>
              <a:rPr lang="en-US" dirty="0" err="1" smtClean="0"/>
              <a:t>nodları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4157" r="415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56487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3524" r="352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69566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4043" r="404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6029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Level 1, 2, </a:t>
            </a:r>
            <a:r>
              <a:rPr lang="en-US" dirty="0" err="1" smtClean="0"/>
              <a:t>mammaria</a:t>
            </a:r>
            <a:r>
              <a:rPr lang="en-US" dirty="0" smtClean="0"/>
              <a:t> </a:t>
            </a:r>
            <a:r>
              <a:rPr lang="en-US" dirty="0" err="1" smtClean="0"/>
              <a:t>interna</a:t>
            </a:r>
            <a:r>
              <a:rPr lang="en-US" dirty="0" smtClean="0"/>
              <a:t> </a:t>
            </a:r>
            <a:r>
              <a:rPr lang="en-US" dirty="0" err="1" smtClean="0"/>
              <a:t>lenf</a:t>
            </a:r>
            <a:r>
              <a:rPr lang="en-US" dirty="0" smtClean="0"/>
              <a:t> </a:t>
            </a:r>
            <a:r>
              <a:rPr lang="en-US" dirty="0" err="1" smtClean="0"/>
              <a:t>nodu</a:t>
            </a:r>
            <a:r>
              <a:rPr lang="en-US" smtClean="0"/>
              <a:t>, aort</a:t>
            </a:r>
            <a:r>
              <a:rPr lang="en-US" dirty="0" smtClean="0"/>
              <a:t> </a:t>
            </a:r>
            <a:r>
              <a:rPr lang="en-US" dirty="0" err="1" smtClean="0"/>
              <a:t>damarı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3339" r="333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84576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1544</TotalTime>
  <Words>45</Words>
  <Application>Microsoft Macintosh PowerPoint</Application>
  <PresentationFormat>On-screen Show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TORAKS KONTÜRLEME</vt:lpstr>
      <vt:lpstr>Meme kanseri lenfatik kontürleme</vt:lpstr>
      <vt:lpstr>Supraklavikuler lenf nodları</vt:lpstr>
      <vt:lpstr>Tiroid bezi, omuz eklemi, medula spinalis, ösofagus, level 3 lenf nodları</vt:lpstr>
      <vt:lpstr>Level 2 ve 3 lenf nodları</vt:lpstr>
      <vt:lpstr>PowerPoint Presentation</vt:lpstr>
      <vt:lpstr>PowerPoint Presentation</vt:lpstr>
      <vt:lpstr>Level 1, 2, mammaria interna lenf nodu, aort damarı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TORAKS KONTÜRLEME</dc:title>
  <dc:creator>Huriye Kiziltan</dc:creator>
  <cp:lastModifiedBy>Huriye Kiziltan</cp:lastModifiedBy>
  <cp:revision>2</cp:revision>
  <dcterms:created xsi:type="dcterms:W3CDTF">2018-03-04T19:48:28Z</dcterms:created>
  <dcterms:modified xsi:type="dcterms:W3CDTF">2018-03-05T21:33:27Z</dcterms:modified>
</cp:coreProperties>
</file>