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4" r:id="rId4"/>
    <p:sldId id="269" r:id="rId5"/>
    <p:sldId id="270" r:id="rId6"/>
    <p:sldId id="257" r:id="rId7"/>
    <p:sldId id="265" r:id="rId8"/>
    <p:sldId id="258" r:id="rId9"/>
    <p:sldId id="266" r:id="rId10"/>
    <p:sldId id="259" r:id="rId11"/>
    <p:sldId id="267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2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0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4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1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9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8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2886-E930-6A4F-A5B2-1A30E5C9D157}" type="datetimeFigureOut">
              <a:rPr lang="en-US" smtClean="0"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8F17-75C5-E847-AE82-1F71BB17F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6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evre</a:t>
            </a:r>
            <a:r>
              <a:rPr lang="en-US" dirty="0" smtClean="0"/>
              <a:t> meme </a:t>
            </a:r>
            <a:r>
              <a:rPr lang="en-US" dirty="0" err="1" smtClean="0"/>
              <a:t>kanserinde</a:t>
            </a:r>
            <a:r>
              <a:rPr lang="en-US" dirty="0" smtClean="0"/>
              <a:t> </a:t>
            </a:r>
            <a:r>
              <a:rPr lang="en-US" dirty="0" err="1" smtClean="0"/>
              <a:t>kontürleme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Kalp</a:t>
            </a:r>
            <a:r>
              <a:rPr lang="en-US" dirty="0" smtClean="0"/>
              <a:t> (</a:t>
            </a:r>
            <a:r>
              <a:rPr lang="en-US" dirty="0" err="1" smtClean="0"/>
              <a:t>turuncu</a:t>
            </a:r>
            <a:r>
              <a:rPr lang="en-US" dirty="0" smtClean="0"/>
              <a:t>) </a:t>
            </a:r>
            <a:r>
              <a:rPr lang="en-US" dirty="0" err="1" smtClean="0"/>
              <a:t>akciğer</a:t>
            </a:r>
            <a:r>
              <a:rPr lang="en-US" dirty="0" smtClean="0"/>
              <a:t> </a:t>
            </a:r>
            <a:r>
              <a:rPr lang="en-US" dirty="0" err="1" smtClean="0"/>
              <a:t>hilusu</a:t>
            </a:r>
            <a:r>
              <a:rPr lang="en-US" dirty="0" smtClean="0"/>
              <a:t> (</a:t>
            </a:r>
            <a:r>
              <a:rPr lang="en-US" dirty="0" err="1" smtClean="0"/>
              <a:t>lacivert</a:t>
            </a:r>
            <a:r>
              <a:rPr lang="en-US" dirty="0" smtClean="0"/>
              <a:t>), meme </a:t>
            </a:r>
            <a:r>
              <a:rPr lang="en-US" dirty="0" err="1" smtClean="0"/>
              <a:t>tümör</a:t>
            </a:r>
            <a:r>
              <a:rPr lang="en-US" dirty="0" smtClean="0"/>
              <a:t> </a:t>
            </a:r>
            <a:r>
              <a:rPr lang="en-US" dirty="0" err="1" smtClean="0"/>
              <a:t>bölgesi</a:t>
            </a:r>
            <a:r>
              <a:rPr lang="en-US" dirty="0" smtClean="0"/>
              <a:t> boost </a:t>
            </a:r>
            <a:r>
              <a:rPr lang="en-US" dirty="0" err="1" smtClean="0"/>
              <a:t>alanı</a:t>
            </a:r>
            <a:r>
              <a:rPr lang="en-US" dirty="0" smtClean="0"/>
              <a:t> (</a:t>
            </a:r>
            <a:r>
              <a:rPr lang="en-US" dirty="0" err="1" smtClean="0"/>
              <a:t>turuncu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87" b="1487"/>
          <a:stretch>
            <a:fillRect/>
          </a:stretch>
        </p:blipFill>
        <p:spPr>
          <a:xfrm>
            <a:off x="457200" y="191307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95601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Erkenve</a:t>
            </a:r>
            <a:r>
              <a:rPr lang="en-US" dirty="0" smtClean="0"/>
              <a:t> </a:t>
            </a:r>
            <a:r>
              <a:rPr lang="en-US" dirty="0" err="1" smtClean="0"/>
              <a:t>geç</a:t>
            </a:r>
            <a:r>
              <a:rPr lang="en-US" dirty="0" smtClean="0"/>
              <a:t>  </a:t>
            </a:r>
            <a:r>
              <a:rPr lang="en-US" dirty="0" err="1" smtClean="0"/>
              <a:t>evre</a:t>
            </a:r>
            <a:r>
              <a:rPr lang="en-US" dirty="0" smtClean="0"/>
              <a:t> meme </a:t>
            </a:r>
            <a:r>
              <a:rPr lang="en-US" dirty="0" err="1" smtClean="0"/>
              <a:t>kanserinde</a:t>
            </a:r>
            <a:r>
              <a:rPr lang="en-US" dirty="0" smtClean="0"/>
              <a:t> meme </a:t>
            </a:r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yapılmışsa</a:t>
            </a:r>
            <a:r>
              <a:rPr lang="en-US" dirty="0" smtClean="0"/>
              <a:t> </a:t>
            </a:r>
            <a:r>
              <a:rPr lang="en-US" dirty="0" err="1" smtClean="0"/>
              <a:t>muhakkak</a:t>
            </a:r>
            <a:r>
              <a:rPr lang="en-US" dirty="0" smtClean="0"/>
              <a:t> meme </a:t>
            </a:r>
            <a:r>
              <a:rPr lang="en-US" dirty="0" err="1" smtClean="0"/>
              <a:t>ışınlanır</a:t>
            </a:r>
            <a:r>
              <a:rPr lang="en-US" dirty="0" smtClean="0"/>
              <a:t>. 50Gy </a:t>
            </a:r>
            <a:r>
              <a:rPr lang="en-US" dirty="0" err="1" smtClean="0"/>
              <a:t>radyoterapi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tümör</a:t>
            </a:r>
            <a:r>
              <a:rPr lang="en-US" dirty="0" smtClean="0"/>
              <a:t> </a:t>
            </a:r>
            <a:r>
              <a:rPr lang="en-US" dirty="0" err="1" smtClean="0"/>
              <a:t>bölgesine</a:t>
            </a:r>
            <a:r>
              <a:rPr lang="en-US" dirty="0" smtClean="0"/>
              <a:t> boost </a:t>
            </a:r>
            <a:r>
              <a:rPr lang="en-US" dirty="0" err="1" smtClean="0"/>
              <a:t>radyoterapi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Boost </a:t>
            </a:r>
            <a:r>
              <a:rPr lang="en-US" dirty="0" err="1" smtClean="0"/>
              <a:t>alanı</a:t>
            </a:r>
            <a:r>
              <a:rPr lang="en-US" dirty="0" smtClean="0"/>
              <a:t> da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planlanırken</a:t>
            </a:r>
            <a:r>
              <a:rPr lang="en-US" dirty="0" smtClean="0"/>
              <a:t> </a:t>
            </a:r>
            <a:r>
              <a:rPr lang="en-US" dirty="0" err="1" smtClean="0"/>
              <a:t>çizilir</a:t>
            </a:r>
            <a:endParaRPr lang="en-US" dirty="0" smtClean="0"/>
          </a:p>
          <a:p>
            <a:r>
              <a:rPr lang="en-US" dirty="0" smtClean="0"/>
              <a:t>Meme </a:t>
            </a:r>
            <a:r>
              <a:rPr lang="en-US" dirty="0" err="1" smtClean="0"/>
              <a:t>alanına</a:t>
            </a:r>
            <a:r>
              <a:rPr lang="en-US" dirty="0" smtClean="0"/>
              <a:t> 25 </a:t>
            </a:r>
            <a:r>
              <a:rPr lang="en-US" dirty="0" err="1" smtClean="0"/>
              <a:t>fraksiyo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haftada</a:t>
            </a:r>
            <a:r>
              <a:rPr lang="en-US" dirty="0" smtClean="0"/>
              <a:t> 5 </a:t>
            </a:r>
            <a:r>
              <a:rPr lang="en-US" dirty="0" err="1" smtClean="0"/>
              <a:t>gün</a:t>
            </a:r>
            <a:r>
              <a:rPr lang="en-US" dirty="0" smtClean="0"/>
              <a:t> 200cGy </a:t>
            </a:r>
            <a:r>
              <a:rPr lang="en-US" dirty="0" err="1" smtClean="0"/>
              <a:t>fraksiyonla</a:t>
            </a:r>
            <a:r>
              <a:rPr lang="en-US" dirty="0" smtClean="0"/>
              <a:t> total 5000cGy (50Gy) </a:t>
            </a:r>
            <a:r>
              <a:rPr lang="en-US" dirty="0" err="1" smtClean="0"/>
              <a:t>radyoterapi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Boost </a:t>
            </a:r>
            <a:r>
              <a:rPr lang="en-US" dirty="0" err="1" smtClean="0"/>
              <a:t>alanına</a:t>
            </a:r>
            <a:r>
              <a:rPr lang="en-US" dirty="0" smtClean="0"/>
              <a:t> </a:t>
            </a:r>
            <a:r>
              <a:rPr lang="en-US" dirty="0" err="1" smtClean="0"/>
              <a:t>ilave</a:t>
            </a:r>
            <a:r>
              <a:rPr lang="en-US" dirty="0" smtClean="0"/>
              <a:t> 5 </a:t>
            </a:r>
            <a:r>
              <a:rPr lang="en-US" dirty="0" err="1" smtClean="0"/>
              <a:t>gün</a:t>
            </a:r>
            <a:r>
              <a:rPr lang="en-US" dirty="0" smtClean="0"/>
              <a:t> 1000cGy (10 </a:t>
            </a:r>
            <a:r>
              <a:rPr lang="en-US" dirty="0" err="1" smtClean="0"/>
              <a:t>Gy</a:t>
            </a:r>
            <a:r>
              <a:rPr lang="en-US" dirty="0" smtClean="0"/>
              <a:t>) </a:t>
            </a:r>
            <a:r>
              <a:rPr lang="en-US" dirty="0" err="1" smtClean="0"/>
              <a:t>radyoterapi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3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265" b="32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896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Sağda</a:t>
            </a:r>
            <a:r>
              <a:rPr lang="en-US" dirty="0" smtClean="0"/>
              <a:t> </a:t>
            </a:r>
            <a:r>
              <a:rPr lang="en-US" dirty="0" err="1" smtClean="0"/>
              <a:t>diafragma</a:t>
            </a:r>
            <a:r>
              <a:rPr lang="en-US" dirty="0" smtClean="0"/>
              <a:t> </a:t>
            </a:r>
            <a:r>
              <a:rPr lang="en-US" dirty="0" err="1" smtClean="0"/>
              <a:t>kubbesi</a:t>
            </a:r>
            <a:r>
              <a:rPr lang="en-US" dirty="0" smtClean="0"/>
              <a:t> </a:t>
            </a:r>
            <a:r>
              <a:rPr lang="en-US" dirty="0" err="1" smtClean="0"/>
              <a:t>başlangıcı</a:t>
            </a:r>
            <a:r>
              <a:rPr lang="en-US" dirty="0" smtClean="0"/>
              <a:t>, meme </a:t>
            </a:r>
            <a:r>
              <a:rPr lang="en-US" dirty="0" err="1" smtClean="0"/>
              <a:t>dokusunun</a:t>
            </a:r>
            <a:r>
              <a:rPr lang="en-US" dirty="0" smtClean="0"/>
              <a:t> son </a:t>
            </a:r>
            <a:r>
              <a:rPr lang="en-US" dirty="0" err="1" smtClean="0"/>
              <a:t>kesitleri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301" b="33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132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Kalp</a:t>
            </a:r>
            <a:r>
              <a:rPr lang="en-US" dirty="0" smtClean="0"/>
              <a:t> </a:t>
            </a:r>
            <a:r>
              <a:rPr lang="en-US" dirty="0" err="1" smtClean="0"/>
              <a:t>dokusu</a:t>
            </a:r>
            <a:r>
              <a:rPr lang="en-US" dirty="0" smtClean="0"/>
              <a:t> son </a:t>
            </a:r>
            <a:r>
              <a:rPr lang="en-US" dirty="0" err="1" smtClean="0"/>
              <a:t>kesitleri</a:t>
            </a:r>
            <a:r>
              <a:rPr lang="en-US" dirty="0" smtClean="0"/>
              <a:t>,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(</a:t>
            </a:r>
            <a:r>
              <a:rPr lang="en-US" dirty="0" err="1" smtClean="0"/>
              <a:t>yeşil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238" b="7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626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250" b="4250"/>
          <a:stretch>
            <a:fillRect/>
          </a:stretch>
        </p:blipFill>
        <p:spPr>
          <a:xfrm>
            <a:off x="457200" y="1233488"/>
            <a:ext cx="8229600" cy="4892675"/>
          </a:xfrm>
        </p:spPr>
      </p:pic>
    </p:spTree>
    <p:extLst>
      <p:ext uri="{BB962C8B-B14F-4D97-AF65-F5344CB8AC3E}">
        <p14:creationId xmlns:p14="http://schemas.microsoft.com/office/powerpoint/2010/main" val="32462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evre</a:t>
            </a:r>
            <a:r>
              <a:rPr lang="en-US" dirty="0" smtClean="0"/>
              <a:t> meme </a:t>
            </a:r>
            <a:r>
              <a:rPr lang="en-US" dirty="0" err="1" smtClean="0"/>
              <a:t>kanseri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4cm </a:t>
            </a:r>
            <a:r>
              <a:rPr lang="en-US" dirty="0" err="1" smtClean="0"/>
              <a:t>boyutuna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meme </a:t>
            </a:r>
            <a:r>
              <a:rPr lang="en-US" dirty="0" err="1" smtClean="0"/>
              <a:t>tümörleri</a:t>
            </a:r>
            <a:r>
              <a:rPr lang="en-US" dirty="0" smtClean="0"/>
              <a:t> </a:t>
            </a:r>
            <a:r>
              <a:rPr lang="en-US" dirty="0" err="1" smtClean="0"/>
              <a:t>cilde</a:t>
            </a:r>
            <a:r>
              <a:rPr lang="en-US" dirty="0" smtClean="0"/>
              <a:t> </a:t>
            </a:r>
            <a:r>
              <a:rPr lang="en-US" dirty="0" err="1" smtClean="0"/>
              <a:t>açılmamışsa</a:t>
            </a:r>
            <a:r>
              <a:rPr lang="en-US" dirty="0" smtClean="0"/>
              <a:t>,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değişikliği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, </a:t>
            </a:r>
            <a:r>
              <a:rPr lang="en-US" dirty="0" err="1" smtClean="0"/>
              <a:t>göğüs</a:t>
            </a:r>
            <a:r>
              <a:rPr lang="en-US" dirty="0" smtClean="0"/>
              <a:t> </a:t>
            </a:r>
            <a:r>
              <a:rPr lang="en-US" dirty="0" err="1" smtClean="0"/>
              <a:t>duvarına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etrafına</a:t>
            </a:r>
            <a:r>
              <a:rPr lang="en-US" dirty="0" smtClean="0"/>
              <a:t> </a:t>
            </a:r>
            <a:r>
              <a:rPr lang="en-US" dirty="0" err="1" smtClean="0"/>
              <a:t>fikse</a:t>
            </a:r>
            <a:r>
              <a:rPr lang="en-US" dirty="0" smtClean="0"/>
              <a:t> </a:t>
            </a:r>
            <a:r>
              <a:rPr lang="en-US" dirty="0" err="1" smtClean="0"/>
              <a:t>olmamışsa</a:t>
            </a:r>
            <a:endParaRPr lang="en-US" dirty="0" smtClean="0"/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nodu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uzak</a:t>
            </a:r>
            <a:r>
              <a:rPr lang="en-US" dirty="0" smtClean="0"/>
              <a:t> </a:t>
            </a:r>
            <a:r>
              <a:rPr lang="en-US" dirty="0" err="1" smtClean="0"/>
              <a:t>metastaz</a:t>
            </a:r>
            <a:r>
              <a:rPr lang="en-US" dirty="0" smtClean="0"/>
              <a:t> </a:t>
            </a:r>
            <a:r>
              <a:rPr lang="en-US" dirty="0" err="1" smtClean="0"/>
              <a:t>yapmamış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evre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endParaRPr lang="en-US" dirty="0" smtClean="0"/>
          </a:p>
          <a:p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reseptörleri</a:t>
            </a:r>
            <a:r>
              <a:rPr lang="en-US" dirty="0" smtClean="0"/>
              <a:t> ER </a:t>
            </a:r>
            <a:r>
              <a:rPr lang="en-US" dirty="0" err="1" smtClean="0"/>
              <a:t>ve</a:t>
            </a:r>
            <a:r>
              <a:rPr lang="en-US" dirty="0" smtClean="0"/>
              <a:t> PR </a:t>
            </a:r>
            <a:r>
              <a:rPr lang="en-US" dirty="0" err="1" smtClean="0"/>
              <a:t>pozitif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nüks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da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olmaktadır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0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Tanjansiyel</a:t>
            </a:r>
            <a:r>
              <a:rPr lang="en-US" dirty="0" smtClean="0"/>
              <a:t> meme </a:t>
            </a:r>
            <a:r>
              <a:rPr lang="en-US" dirty="0" err="1" smtClean="0"/>
              <a:t>alanı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Meme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tanjansiyel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alanla</a:t>
            </a:r>
            <a:r>
              <a:rPr lang="en-US" dirty="0" smtClean="0"/>
              <a:t> </a:t>
            </a:r>
            <a:r>
              <a:rPr lang="en-US" dirty="0" err="1" smtClean="0"/>
              <a:t>ışınlanır</a:t>
            </a:r>
            <a:endParaRPr lang="en-US" dirty="0" smtClean="0"/>
          </a:p>
          <a:p>
            <a:r>
              <a:rPr lang="en-US" dirty="0" err="1" smtClean="0"/>
              <a:t>Alanların</a:t>
            </a:r>
            <a:r>
              <a:rPr lang="en-US" dirty="0" smtClean="0"/>
              <a:t> </a:t>
            </a:r>
            <a:r>
              <a:rPr lang="en-US" dirty="0" err="1" smtClean="0"/>
              <a:t>akciğere</a:t>
            </a:r>
            <a:r>
              <a:rPr lang="en-US" dirty="0" smtClean="0"/>
              <a:t> </a:t>
            </a:r>
            <a:r>
              <a:rPr lang="en-US" dirty="0" err="1" smtClean="0"/>
              <a:t>komşu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yarı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</a:t>
            </a:r>
            <a:r>
              <a:rPr lang="en-US" dirty="0" err="1" smtClean="0"/>
              <a:t>blokla</a:t>
            </a:r>
            <a:r>
              <a:rPr lang="en-US" dirty="0" smtClean="0"/>
              <a:t> </a:t>
            </a:r>
            <a:r>
              <a:rPr lang="en-US" dirty="0" err="1" smtClean="0"/>
              <a:t>korunur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Akciğer</a:t>
            </a:r>
            <a:r>
              <a:rPr lang="en-US" dirty="0" smtClean="0"/>
              <a:t> en </a:t>
            </a:r>
            <a:r>
              <a:rPr lang="en-US" dirty="0" err="1" smtClean="0"/>
              <a:t>fazla</a:t>
            </a:r>
            <a:r>
              <a:rPr lang="en-US" dirty="0" smtClean="0"/>
              <a:t> 1.5cm meme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içine</a:t>
            </a:r>
            <a:r>
              <a:rPr lang="en-US" dirty="0" smtClean="0"/>
              <a:t> </a:t>
            </a:r>
            <a:r>
              <a:rPr lang="en-US" dirty="0" err="1" smtClean="0"/>
              <a:t>girebilir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1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Tanjansiyel</a:t>
            </a:r>
            <a:r>
              <a:rPr lang="en-US" dirty="0" smtClean="0"/>
              <a:t> meme </a:t>
            </a:r>
            <a:r>
              <a:rPr lang="en-US" dirty="0" err="1" smtClean="0"/>
              <a:t>alanı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" r="2407"/>
          <a:stretch>
            <a:fillRect/>
          </a:stretch>
        </p:blipFill>
        <p:spPr bwMode="auto">
          <a:xfrm>
            <a:off x="1232836" y="1600200"/>
            <a:ext cx="66992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95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Sternumun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tarafı</a:t>
            </a:r>
            <a:r>
              <a:rPr lang="en-US" dirty="0" smtClean="0"/>
              <a:t> </a:t>
            </a:r>
            <a:r>
              <a:rPr lang="en-US" dirty="0" err="1" smtClean="0"/>
              <a:t>tanjansiyel</a:t>
            </a:r>
            <a:r>
              <a:rPr lang="en-US" dirty="0" smtClean="0"/>
              <a:t> meme </a:t>
            </a:r>
            <a:r>
              <a:rPr lang="en-US" dirty="0" err="1" smtClean="0"/>
              <a:t>alanının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sınırını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endParaRPr lang="en-US" dirty="0" smtClean="0"/>
          </a:p>
          <a:p>
            <a:r>
              <a:rPr lang="en-US" dirty="0" smtClean="0"/>
              <a:t>Meme </a:t>
            </a:r>
            <a:r>
              <a:rPr lang="en-US" dirty="0" err="1" smtClean="0"/>
              <a:t>dokusunun</a:t>
            </a:r>
            <a:r>
              <a:rPr lang="en-US" dirty="0" smtClean="0"/>
              <a:t> </a:t>
            </a:r>
            <a:r>
              <a:rPr lang="en-US" dirty="0" err="1" smtClean="0"/>
              <a:t>bittiği</a:t>
            </a:r>
            <a:r>
              <a:rPr lang="en-US" dirty="0" smtClean="0"/>
              <a:t> </a:t>
            </a:r>
            <a:r>
              <a:rPr lang="en-US" dirty="0" err="1" smtClean="0"/>
              <a:t>yerden</a:t>
            </a:r>
            <a:r>
              <a:rPr lang="en-US" dirty="0" smtClean="0"/>
              <a:t> 2cm </a:t>
            </a:r>
            <a:r>
              <a:rPr lang="en-US" dirty="0" err="1" smtClean="0"/>
              <a:t>aşağısı</a:t>
            </a:r>
            <a:r>
              <a:rPr lang="en-US" dirty="0" smtClean="0"/>
              <a:t> da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hattını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endParaRPr lang="en-US" dirty="0" smtClean="0"/>
          </a:p>
          <a:p>
            <a:r>
              <a:rPr lang="en-US" dirty="0" err="1" smtClean="0"/>
              <a:t>Göğüs</a:t>
            </a:r>
            <a:r>
              <a:rPr lang="en-US" dirty="0" smtClean="0"/>
              <a:t> </a:t>
            </a:r>
            <a:r>
              <a:rPr lang="en-US" dirty="0" err="1" smtClean="0"/>
              <a:t>duvarı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toksisiteyi</a:t>
            </a:r>
            <a:r>
              <a:rPr lang="en-US" dirty="0" smtClean="0"/>
              <a:t> </a:t>
            </a:r>
            <a:r>
              <a:rPr lang="en-US" dirty="0" err="1" smtClean="0"/>
              <a:t>azaltmak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meme </a:t>
            </a:r>
            <a:r>
              <a:rPr lang="en-US" dirty="0" err="1" smtClean="0"/>
              <a:t>dokusu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hatları</a:t>
            </a:r>
            <a:r>
              <a:rPr lang="en-US" dirty="0" smtClean="0"/>
              <a:t> </a:t>
            </a:r>
            <a:r>
              <a:rPr lang="en-US" dirty="0" err="1" smtClean="0"/>
              <a:t>kontürlenebilir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61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0033" r="10033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57200" y="3478463"/>
            <a:ext cx="200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Humerus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başı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99" y="2264382"/>
            <a:ext cx="147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Sternum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9747" y="3109131"/>
            <a:ext cx="132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Kostalar</a:t>
            </a:r>
            <a:r>
              <a:rPr lang="en-US" dirty="0" err="1" smtClean="0"/>
              <a:t>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37199" y="3524629"/>
            <a:ext cx="143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Omuz</a:t>
            </a:r>
            <a:r>
              <a:rPr lang="en-US" b="1" dirty="0" smtClean="0">
                <a:solidFill>
                  <a:schemeClr val="bg1"/>
                </a:solidFill>
              </a:rPr>
              <a:t> scapula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7199" y="4656355"/>
            <a:ext cx="121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Vertebra, </a:t>
            </a:r>
            <a:r>
              <a:rPr lang="en-US" b="1" dirty="0" err="1" smtClean="0">
                <a:solidFill>
                  <a:schemeClr val="bg1"/>
                </a:solidFill>
              </a:rPr>
              <a:t>omur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4396" y="3319818"/>
            <a:ext cx="1325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Akciğer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Lung pulmonary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0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Şişman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göğüs</a:t>
            </a:r>
            <a:r>
              <a:rPr lang="en-US" dirty="0" smtClean="0"/>
              <a:t> </a:t>
            </a:r>
            <a:r>
              <a:rPr lang="en-US" dirty="0" err="1" smtClean="0"/>
              <a:t>duvarı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akciğer</a:t>
            </a:r>
            <a:r>
              <a:rPr lang="en-US" dirty="0" smtClean="0"/>
              <a:t> </a:t>
            </a:r>
            <a:r>
              <a:rPr lang="en-US" dirty="0" err="1" smtClean="0"/>
              <a:t>dokusu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meme </a:t>
            </a:r>
            <a:r>
              <a:rPr lang="en-US" dirty="0" err="1" smtClean="0"/>
              <a:t>alanına</a:t>
            </a:r>
            <a:r>
              <a:rPr lang="en-US" dirty="0" smtClean="0"/>
              <a:t> </a:t>
            </a:r>
            <a:r>
              <a:rPr lang="en-US" dirty="0" err="1" smtClean="0"/>
              <a:t>girer</a:t>
            </a:r>
            <a:r>
              <a:rPr lang="en-US" dirty="0" smtClean="0"/>
              <a:t>. Bu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radyoterapiye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akciğer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cilt</a:t>
            </a:r>
            <a:r>
              <a:rPr lang="en-US" dirty="0" smtClean="0"/>
              <a:t> </a:t>
            </a:r>
            <a:r>
              <a:rPr lang="en-US" dirty="0" err="1" smtClean="0"/>
              <a:t>tokssitesi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artabilir</a:t>
            </a:r>
            <a:endParaRPr lang="en-US" dirty="0" smtClean="0"/>
          </a:p>
          <a:p>
            <a:r>
              <a:rPr lang="en-US" dirty="0" smtClean="0"/>
              <a:t>Meme </a:t>
            </a:r>
            <a:r>
              <a:rPr lang="en-US" dirty="0" err="1" smtClean="0"/>
              <a:t>alanının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kısmı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evrede</a:t>
            </a:r>
            <a:r>
              <a:rPr lang="en-US" dirty="0" smtClean="0"/>
              <a:t> </a:t>
            </a:r>
            <a:r>
              <a:rPr lang="en-US" dirty="0" err="1" smtClean="0"/>
              <a:t>klavikula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köprücük</a:t>
            </a:r>
            <a:r>
              <a:rPr lang="en-US" dirty="0" smtClean="0"/>
              <a:t> </a:t>
            </a:r>
            <a:r>
              <a:rPr lang="en-US" dirty="0" err="1" smtClean="0"/>
              <a:t>kemiğininin</a:t>
            </a:r>
            <a:r>
              <a:rPr lang="en-US" dirty="0" smtClean="0"/>
              <a:t> </a:t>
            </a:r>
            <a:r>
              <a:rPr lang="en-US" dirty="0" err="1" smtClean="0"/>
              <a:t>başladığı</a:t>
            </a:r>
            <a:r>
              <a:rPr lang="en-US" dirty="0" smtClean="0"/>
              <a:t> </a:t>
            </a:r>
            <a:r>
              <a:rPr lang="en-US" dirty="0" err="1" smtClean="0"/>
              <a:t>yerde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endParaRPr lang="en-US" dirty="0" smtClean="0"/>
          </a:p>
          <a:p>
            <a:r>
              <a:rPr lang="en-US" dirty="0" smtClean="0"/>
              <a:t>Meme </a:t>
            </a:r>
            <a:r>
              <a:rPr lang="en-US" dirty="0" err="1" smtClean="0"/>
              <a:t>dokusu</a:t>
            </a:r>
            <a:r>
              <a:rPr lang="en-US" dirty="0" smtClean="0"/>
              <a:t> </a:t>
            </a:r>
            <a:r>
              <a:rPr lang="en-US" dirty="0" err="1" smtClean="0"/>
              <a:t>bitene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riskli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seviye</a:t>
            </a:r>
            <a:r>
              <a:rPr lang="en-US" dirty="0" smtClean="0"/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yukarıdan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0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Meme (Sarı) </a:t>
            </a:r>
            <a:r>
              <a:rPr lang="en-US" dirty="0" err="1" smtClean="0"/>
              <a:t>sağ</a:t>
            </a:r>
            <a:r>
              <a:rPr lang="en-US" dirty="0" smtClean="0"/>
              <a:t> </a:t>
            </a:r>
            <a:r>
              <a:rPr lang="en-US" dirty="0" err="1" smtClean="0"/>
              <a:t>akciğer</a:t>
            </a:r>
            <a:r>
              <a:rPr lang="en-US" dirty="0" smtClean="0"/>
              <a:t> (</a:t>
            </a:r>
            <a:r>
              <a:rPr lang="en-US" dirty="0" err="1" smtClean="0"/>
              <a:t>lacivert</a:t>
            </a:r>
            <a:r>
              <a:rPr lang="en-US" dirty="0" smtClean="0"/>
              <a:t>) sol </a:t>
            </a:r>
            <a:r>
              <a:rPr lang="en-US" dirty="0" err="1" smtClean="0"/>
              <a:t>akciğer</a:t>
            </a:r>
            <a:r>
              <a:rPr lang="en-US" dirty="0" smtClean="0"/>
              <a:t> (</a:t>
            </a:r>
            <a:r>
              <a:rPr lang="en-US" dirty="0" err="1" smtClean="0"/>
              <a:t>yeşil</a:t>
            </a:r>
            <a:r>
              <a:rPr lang="en-US" dirty="0" smtClean="0"/>
              <a:t>) </a:t>
            </a:r>
            <a:r>
              <a:rPr lang="en-US" dirty="0" err="1" smtClean="0"/>
              <a:t>vücut</a:t>
            </a:r>
            <a:r>
              <a:rPr lang="en-US" dirty="0" smtClean="0"/>
              <a:t> </a:t>
            </a:r>
            <a:r>
              <a:rPr lang="en-US" dirty="0" err="1" smtClean="0"/>
              <a:t>kontürü</a:t>
            </a:r>
            <a:r>
              <a:rPr lang="en-US" dirty="0" smtClean="0"/>
              <a:t> (</a:t>
            </a:r>
            <a:r>
              <a:rPr lang="en-US" dirty="0" err="1" smtClean="0"/>
              <a:t>turkuaz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0281" r="102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055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evrede</a:t>
            </a:r>
            <a:r>
              <a:rPr lang="en-US" dirty="0" smtClean="0"/>
              <a:t> </a:t>
            </a:r>
            <a:r>
              <a:rPr lang="en-US" dirty="0" err="1" smtClean="0"/>
              <a:t>koltuk</a:t>
            </a:r>
            <a:r>
              <a:rPr lang="en-US" dirty="0" smtClean="0"/>
              <a:t> </a:t>
            </a:r>
            <a:r>
              <a:rPr lang="en-US" dirty="0" err="1" smtClean="0"/>
              <a:t>altı</a:t>
            </a:r>
            <a:r>
              <a:rPr lang="en-US" dirty="0" smtClean="0"/>
              <a:t> (level 1 2 3)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supraklavikuler</a:t>
            </a:r>
            <a:r>
              <a:rPr lang="en-US" dirty="0" smtClean="0"/>
              <a:t>, </a:t>
            </a:r>
            <a:r>
              <a:rPr lang="en-US" dirty="0" err="1" smtClean="0"/>
              <a:t>mammaria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 </a:t>
            </a:r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bezleri</a:t>
            </a:r>
            <a:r>
              <a:rPr lang="en-US" dirty="0" smtClean="0"/>
              <a:t> </a:t>
            </a:r>
            <a:r>
              <a:rPr lang="en-US" dirty="0" err="1" smtClean="0"/>
              <a:t>çizilmez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Sadece</a:t>
            </a:r>
            <a:r>
              <a:rPr lang="en-US" dirty="0" smtClean="0"/>
              <a:t> meme </a:t>
            </a:r>
            <a:r>
              <a:rPr lang="en-US" dirty="0" err="1" smtClean="0"/>
              <a:t>çizilir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Riskli</a:t>
            </a:r>
            <a:r>
              <a:rPr lang="en-US" dirty="0" smtClean="0"/>
              <a:t> </a:t>
            </a:r>
            <a:r>
              <a:rPr lang="en-US" dirty="0" err="1" smtClean="0"/>
              <a:t>organlar</a:t>
            </a:r>
            <a:r>
              <a:rPr lang="en-US" dirty="0" smtClean="0"/>
              <a:t> </a:t>
            </a:r>
            <a:r>
              <a:rPr lang="en-US" dirty="0" err="1" smtClean="0"/>
              <a:t>akciğer</a:t>
            </a:r>
            <a:r>
              <a:rPr lang="en-US" dirty="0" smtClean="0"/>
              <a:t>, </a:t>
            </a:r>
            <a:r>
              <a:rPr lang="en-US" dirty="0" err="1" smtClean="0"/>
              <a:t>yemek</a:t>
            </a:r>
            <a:r>
              <a:rPr lang="en-US" dirty="0" smtClean="0"/>
              <a:t> </a:t>
            </a:r>
            <a:r>
              <a:rPr lang="en-US" dirty="0" err="1" smtClean="0"/>
              <a:t>borusu</a:t>
            </a:r>
            <a:r>
              <a:rPr lang="en-US" dirty="0" smtClean="0"/>
              <a:t>, </a:t>
            </a:r>
            <a:r>
              <a:rPr lang="en-US" dirty="0" err="1" smtClean="0"/>
              <a:t>kalp</a:t>
            </a:r>
            <a:r>
              <a:rPr lang="en-US" dirty="0" smtClean="0"/>
              <a:t>, medulla </a:t>
            </a:r>
            <a:r>
              <a:rPr lang="en-US" dirty="0" err="1" smtClean="0"/>
              <a:t>spinalistir</a:t>
            </a:r>
            <a:r>
              <a:rPr lang="en-US" dirty="0" smtClean="0"/>
              <a:t>. </a:t>
            </a:r>
            <a:r>
              <a:rPr lang="en-US" dirty="0" err="1" smtClean="0"/>
              <a:t>Riskli</a:t>
            </a:r>
            <a:r>
              <a:rPr lang="en-US" dirty="0" smtClean="0"/>
              <a:t> </a:t>
            </a:r>
            <a:r>
              <a:rPr lang="en-US" dirty="0" err="1" smtClean="0"/>
              <a:t>organlar</a:t>
            </a:r>
            <a:r>
              <a:rPr lang="en-US" dirty="0" smtClean="0"/>
              <a:t> da </a:t>
            </a:r>
            <a:r>
              <a:rPr lang="en-US" dirty="0" err="1" smtClean="0"/>
              <a:t>çizilerek</a:t>
            </a:r>
            <a:r>
              <a:rPr lang="en-US" dirty="0" smtClean="0"/>
              <a:t> </a:t>
            </a:r>
            <a:r>
              <a:rPr lang="en-US" dirty="0" err="1" smtClean="0"/>
              <a:t>korunmaya</a:t>
            </a:r>
            <a:r>
              <a:rPr lang="en-US" dirty="0" smtClean="0"/>
              <a:t> </a:t>
            </a:r>
            <a:r>
              <a:rPr lang="en-US" dirty="0" err="1" smtClean="0"/>
              <a:t>çalışılır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Çizmediğimiz</a:t>
            </a:r>
            <a:r>
              <a:rPr lang="en-US" dirty="0" smtClean="0"/>
              <a:t> </a:t>
            </a:r>
            <a:r>
              <a:rPr lang="en-US" dirty="0" err="1" smtClean="0"/>
              <a:t>takdirde</a:t>
            </a:r>
            <a:r>
              <a:rPr lang="en-US" dirty="0" smtClean="0"/>
              <a:t> DVH </a:t>
            </a:r>
            <a:r>
              <a:rPr lang="en-US" dirty="0" err="1" smtClean="0"/>
              <a:t>eğrilerinde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organlar</a:t>
            </a:r>
            <a:r>
              <a:rPr lang="en-US" dirty="0" smtClean="0"/>
              <a:t> </a:t>
            </a:r>
            <a:r>
              <a:rPr lang="en-US" dirty="0" err="1" smtClean="0"/>
              <a:t>görünmez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8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356</Words>
  <Application>Microsoft Macintosh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Erken evre meme kanserinde kontürleme</vt:lpstr>
      <vt:lpstr>Erken evre meme kanseri</vt:lpstr>
      <vt:lpstr>Tanjansiyel meme alanı</vt:lpstr>
      <vt:lpstr>Tanjansiyel meme alanı</vt:lpstr>
      <vt:lpstr>PowerPoint Presentation</vt:lpstr>
      <vt:lpstr>PowerPoint Presentation</vt:lpstr>
      <vt:lpstr>PowerPoint Presentation</vt:lpstr>
      <vt:lpstr>Meme (Sarı) sağ akciğer (lacivert) sol akciğer (yeşil) vücut kontürü (turkuaz)</vt:lpstr>
      <vt:lpstr>PowerPoint Presentation</vt:lpstr>
      <vt:lpstr>Kalp (turuncu) akciğer hilusu (lacivert), meme tümör bölgesi boost alanı (turuncu ve mor)</vt:lpstr>
      <vt:lpstr>PowerPoint Presentation</vt:lpstr>
      <vt:lpstr>PowerPoint Presentation</vt:lpstr>
      <vt:lpstr>Sağda diafragma kubbesi başlangıcı, meme dokusunun son kesitleri</vt:lpstr>
      <vt:lpstr>Kalp dokusu son kesitleri, mide başlangıç kısmı (yeşil)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evre meme kanserinde kontürleme</dc:title>
  <dc:creator>Huriye Kiziltan</dc:creator>
  <cp:lastModifiedBy>Huriye Kiziltan</cp:lastModifiedBy>
  <cp:revision>9</cp:revision>
  <dcterms:created xsi:type="dcterms:W3CDTF">2018-03-12T20:30:07Z</dcterms:created>
  <dcterms:modified xsi:type="dcterms:W3CDTF">2018-03-13T05:54:24Z</dcterms:modified>
</cp:coreProperties>
</file>