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4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578A-BF23-CC42-8859-5C0CAD323641}" type="datetimeFigureOut">
              <a:rPr lang="en-US" smtClean="0"/>
              <a:t>24.04.2018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6288-C7D5-ED43-B7C2-2530AFEC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36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578A-BF23-CC42-8859-5C0CAD323641}" type="datetimeFigureOut">
              <a:rPr lang="en-US" smtClean="0"/>
              <a:t>24.04.2018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6288-C7D5-ED43-B7C2-2530AFEC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003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578A-BF23-CC42-8859-5C0CAD323641}" type="datetimeFigureOut">
              <a:rPr lang="en-US" smtClean="0"/>
              <a:t>24.04.2018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6288-C7D5-ED43-B7C2-2530AFEC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641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578A-BF23-CC42-8859-5C0CAD323641}" type="datetimeFigureOut">
              <a:rPr lang="en-US" smtClean="0"/>
              <a:t>24.04.2018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6288-C7D5-ED43-B7C2-2530AFEC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32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578A-BF23-CC42-8859-5C0CAD323641}" type="datetimeFigureOut">
              <a:rPr lang="en-US" smtClean="0"/>
              <a:t>24.04.2018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6288-C7D5-ED43-B7C2-2530AFEC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399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578A-BF23-CC42-8859-5C0CAD323641}" type="datetimeFigureOut">
              <a:rPr lang="en-US" smtClean="0"/>
              <a:t>24.04.2018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6288-C7D5-ED43-B7C2-2530AFEC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114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578A-BF23-CC42-8859-5C0CAD323641}" type="datetimeFigureOut">
              <a:rPr lang="en-US" smtClean="0"/>
              <a:t>24.04.2018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6288-C7D5-ED43-B7C2-2530AFEC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616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578A-BF23-CC42-8859-5C0CAD323641}" type="datetimeFigureOut">
              <a:rPr lang="en-US" smtClean="0"/>
              <a:t>24.04.2018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6288-C7D5-ED43-B7C2-2530AFEC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71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578A-BF23-CC42-8859-5C0CAD323641}" type="datetimeFigureOut">
              <a:rPr lang="en-US" smtClean="0"/>
              <a:t>24.04.2018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6288-C7D5-ED43-B7C2-2530AFEC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98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578A-BF23-CC42-8859-5C0CAD323641}" type="datetimeFigureOut">
              <a:rPr lang="en-US" smtClean="0"/>
              <a:t>24.04.2018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6288-C7D5-ED43-B7C2-2530AFEC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93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578A-BF23-CC42-8859-5C0CAD323641}" type="datetimeFigureOut">
              <a:rPr lang="en-US" smtClean="0"/>
              <a:t>24.04.2018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36288-C7D5-ED43-B7C2-2530AFEC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938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6578A-BF23-CC42-8859-5C0CAD323641}" type="datetimeFigureOut">
              <a:rPr lang="en-US" smtClean="0"/>
              <a:t>24.04.2018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36288-C7D5-ED43-B7C2-2530AFEC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42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SERVİKS KANSERİNDE KONTÜRLEME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488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3369" b="3369"/>
          <a:stretch>
            <a:fillRect/>
          </a:stretch>
        </p:blipFill>
        <p:spPr>
          <a:xfrm>
            <a:off x="1099120" y="1600200"/>
            <a:ext cx="7151687" cy="4525963"/>
          </a:xfrm>
        </p:spPr>
      </p:pic>
      <p:sp>
        <p:nvSpPr>
          <p:cNvPr id="6" name="TextBox 5"/>
          <p:cNvSpPr txBox="1"/>
          <p:nvPr/>
        </p:nvSpPr>
        <p:spPr>
          <a:xfrm>
            <a:off x="6672585" y="606651"/>
            <a:ext cx="13648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FFFF"/>
                </a:solidFill>
              </a:rPr>
              <a:t>Paraaortik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</a:rPr>
              <a:t>lenf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</a:rPr>
              <a:t>nodları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31284" y="2844414"/>
            <a:ext cx="13648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FFFF"/>
                </a:solidFill>
              </a:rPr>
              <a:t>Paraaortik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</a:rPr>
              <a:t>lenf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</a:rPr>
              <a:t>nodları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447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63" r="63"/>
          <a:stretch>
            <a:fillRect/>
          </a:stretch>
        </p:blipFill>
        <p:spPr>
          <a:xfrm>
            <a:off x="1194874" y="1600200"/>
            <a:ext cx="7018337" cy="4525963"/>
          </a:xfrm>
        </p:spPr>
      </p:pic>
      <p:sp>
        <p:nvSpPr>
          <p:cNvPr id="6" name="TextBox 5"/>
          <p:cNvSpPr txBox="1"/>
          <p:nvPr/>
        </p:nvSpPr>
        <p:spPr>
          <a:xfrm>
            <a:off x="3848861" y="2844414"/>
            <a:ext cx="13648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External </a:t>
            </a:r>
            <a:r>
              <a:rPr lang="en-US" b="1" dirty="0" err="1" smtClean="0">
                <a:solidFill>
                  <a:srgbClr val="FFFFFF"/>
                </a:solidFill>
              </a:rPr>
              <a:t>ilyak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</a:rPr>
              <a:t>lenf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</a:rPr>
              <a:t>nodları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469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2736" r="2736"/>
          <a:stretch>
            <a:fillRect/>
          </a:stretch>
        </p:blipFill>
        <p:spPr>
          <a:xfrm>
            <a:off x="814683" y="1504762"/>
            <a:ext cx="7170737" cy="4525963"/>
          </a:xfrm>
        </p:spPr>
      </p:pic>
      <p:sp>
        <p:nvSpPr>
          <p:cNvPr id="6" name="TextBox 5"/>
          <p:cNvSpPr txBox="1"/>
          <p:nvPr/>
        </p:nvSpPr>
        <p:spPr>
          <a:xfrm>
            <a:off x="2711488" y="2105058"/>
            <a:ext cx="13648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External </a:t>
            </a:r>
            <a:r>
              <a:rPr lang="en-US" b="1" dirty="0" err="1" smtClean="0">
                <a:solidFill>
                  <a:srgbClr val="FFFFFF"/>
                </a:solidFill>
              </a:rPr>
              <a:t>ilyak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</a:rPr>
              <a:t>lenf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</a:rPr>
              <a:t>nodları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93911" y="3061437"/>
            <a:ext cx="13648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İnternal </a:t>
            </a:r>
            <a:r>
              <a:rPr lang="en-US" b="1" dirty="0" err="1" smtClean="0">
                <a:solidFill>
                  <a:srgbClr val="FFFFFF"/>
                </a:solidFill>
              </a:rPr>
              <a:t>ilyak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</a:rPr>
              <a:t>lenf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</a:rPr>
              <a:t>nodları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76334" y="3768481"/>
            <a:ext cx="1364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FFFF"/>
                </a:solidFill>
              </a:rPr>
              <a:t>Serviks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29483" y="2101665"/>
            <a:ext cx="1364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FFFF"/>
                </a:solidFill>
              </a:rPr>
              <a:t>Mesane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76334" y="4532445"/>
            <a:ext cx="1364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FFFF"/>
                </a:solidFill>
              </a:rPr>
              <a:t>Rektum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9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1883" r="1883"/>
          <a:stretch>
            <a:fillRect/>
          </a:stretch>
        </p:blipFill>
        <p:spPr>
          <a:xfrm>
            <a:off x="1023483" y="1600200"/>
            <a:ext cx="7113587" cy="4525963"/>
          </a:xfrm>
        </p:spPr>
      </p:pic>
      <p:sp>
        <p:nvSpPr>
          <p:cNvPr id="5" name="TextBox 4"/>
          <p:cNvSpPr txBox="1"/>
          <p:nvPr/>
        </p:nvSpPr>
        <p:spPr>
          <a:xfrm>
            <a:off x="4076334" y="4532445"/>
            <a:ext cx="1364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FFFF"/>
                </a:solidFill>
              </a:rPr>
              <a:t>Rektum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48530" y="2713229"/>
            <a:ext cx="13648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Femur </a:t>
            </a:r>
            <a:r>
              <a:rPr lang="en-US" b="1" dirty="0" err="1" smtClean="0">
                <a:solidFill>
                  <a:srgbClr val="FFFFFF"/>
                </a:solidFill>
              </a:rPr>
              <a:t>başı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</a:rPr>
              <a:t>ve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</a:rPr>
              <a:t>boynu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33951" y="2470997"/>
            <a:ext cx="1364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FFFF"/>
                </a:solidFill>
              </a:rPr>
              <a:t>Mesane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10317" y="2713229"/>
            <a:ext cx="1364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Pubis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496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31</Words>
  <Application>Microsoft Macintosh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SERVİKS KANSERİNDE KONTÜRLEME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SERVİKS KANSERİNDE KONTÜRLEME</dc:title>
  <dc:creator>Huriye Kiziltan</dc:creator>
  <cp:lastModifiedBy>Huriye Kiziltan</cp:lastModifiedBy>
  <cp:revision>2</cp:revision>
  <dcterms:created xsi:type="dcterms:W3CDTF">2018-04-24T04:50:19Z</dcterms:created>
  <dcterms:modified xsi:type="dcterms:W3CDTF">2018-04-24T05:02:51Z</dcterms:modified>
</cp:coreProperties>
</file>