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7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3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3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8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B002-2421-0A40-91ED-9BA60BE1B0FD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12E25-96E8-CE4A-A322-9C0786E67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ENDOMETRİUM KANSERİNDE KONTÜRLEME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4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779" r="57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82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11" b="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364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079" b="60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3279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829" b="5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411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706" b="57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23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24" b="67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871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143" b="41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322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8" b="10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256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707" r="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7502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</Words>
  <Application>Microsoft Macintosh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ENDOMETRİUM KANSERİNDE KONTÜRLEME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ENDOMETRİUM KANSERİNDE KONTÜRLEME</dc:title>
  <dc:creator>Huriye Kiziltan</dc:creator>
  <cp:lastModifiedBy>Huriye Kiziltan</cp:lastModifiedBy>
  <cp:revision>7</cp:revision>
  <dcterms:created xsi:type="dcterms:W3CDTF">2018-05-07T21:25:02Z</dcterms:created>
  <dcterms:modified xsi:type="dcterms:W3CDTF">2018-05-08T03:44:39Z</dcterms:modified>
</cp:coreProperties>
</file>