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9" r:id="rId10"/>
    <p:sldId id="264" r:id="rId11"/>
    <p:sldId id="265" r:id="rId12"/>
    <p:sldId id="266" r:id="rId13"/>
    <p:sldId id="26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8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1C48-CC39-B642-8418-6EEA82953BA7}" type="datetimeFigureOut">
              <a:rPr lang="en-US" smtClean="0"/>
              <a:t>5.11.2018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3B16-FB17-664E-AB45-5A5B3230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RADYOTERAPİ PLANLAMASINDA APARATLAR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Bezmialem</a:t>
            </a:r>
            <a:r>
              <a:rPr lang="en-US" dirty="0" smtClean="0"/>
              <a:t> </a:t>
            </a:r>
            <a:r>
              <a:rPr lang="en-US" dirty="0" err="1" smtClean="0"/>
              <a:t>Vakıf</a:t>
            </a:r>
            <a:r>
              <a:rPr lang="en-US" dirty="0" smtClean="0"/>
              <a:t> </a:t>
            </a:r>
            <a:r>
              <a:rPr lang="en-US" dirty="0" err="1" smtClean="0"/>
              <a:t>Üniversitesi</a:t>
            </a:r>
            <a:r>
              <a:rPr lang="en-US" dirty="0" smtClean="0"/>
              <a:t> </a:t>
            </a:r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Onkolojisi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6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HipFix</a:t>
            </a:r>
            <a:r>
              <a:rPr lang="en-US" dirty="0" smtClean="0"/>
              <a:t> (</a:t>
            </a:r>
            <a:r>
              <a:rPr lang="en-US" dirty="0" err="1" smtClean="0"/>
              <a:t>Kalça</a:t>
            </a:r>
            <a:r>
              <a:rPr lang="en-US" dirty="0" smtClean="0"/>
              <a:t> </a:t>
            </a:r>
            <a:r>
              <a:rPr lang="en-US" dirty="0" err="1" smtClean="0"/>
              <a:t>maskesi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11" b="11211"/>
          <a:stretch>
            <a:fillRect/>
          </a:stretch>
        </p:blipFill>
        <p:spPr>
          <a:xfrm>
            <a:off x="2049239" y="1600200"/>
            <a:ext cx="5387975" cy="4525963"/>
          </a:xfrm>
        </p:spPr>
      </p:pic>
    </p:spTree>
    <p:extLst>
      <p:ext uri="{BB962C8B-B14F-4D97-AF65-F5344CB8AC3E}">
        <p14:creationId xmlns:p14="http://schemas.microsoft.com/office/powerpoint/2010/main" val="20274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CombiFix</a:t>
            </a:r>
            <a:r>
              <a:rPr lang="en-US" dirty="0" smtClean="0"/>
              <a:t> </a:t>
            </a:r>
            <a:r>
              <a:rPr lang="en-US" dirty="0" err="1" smtClean="0"/>
              <a:t>alternatifi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endParaRPr lang="en-US" dirty="0" smtClean="0"/>
          </a:p>
          <a:p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maskeleri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hazırlanır</a:t>
            </a:r>
            <a:r>
              <a:rPr lang="en-US" dirty="0" smtClean="0"/>
              <a:t>. </a:t>
            </a:r>
            <a:r>
              <a:rPr lang="en-US" dirty="0" err="1" smtClean="0"/>
              <a:t>Termoplastik</a:t>
            </a:r>
            <a:r>
              <a:rPr lang="en-US" dirty="0" smtClean="0"/>
              <a:t> </a:t>
            </a:r>
            <a:r>
              <a:rPr lang="en-US" dirty="0" err="1" smtClean="0"/>
              <a:t>maskedir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yatacağı</a:t>
            </a:r>
            <a:r>
              <a:rPr lang="en-US" dirty="0" smtClean="0"/>
              <a:t> </a:t>
            </a:r>
            <a:r>
              <a:rPr lang="en-US" dirty="0" err="1" smtClean="0"/>
              <a:t>fikse</a:t>
            </a:r>
            <a:r>
              <a:rPr lang="en-US" dirty="0" smtClean="0"/>
              <a:t> </a:t>
            </a:r>
            <a:r>
              <a:rPr lang="en-US" dirty="0" err="1" smtClean="0"/>
              <a:t>edilecek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plate </a:t>
            </a:r>
            <a:r>
              <a:rPr lang="en-US" dirty="0" err="1" smtClean="0"/>
              <a:t>gerektirir</a:t>
            </a:r>
            <a:r>
              <a:rPr lang="en-US" dirty="0" smtClean="0"/>
              <a:t>. Bu plate </a:t>
            </a:r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kullanılandan</a:t>
            </a:r>
            <a:r>
              <a:rPr lang="en-US" dirty="0" smtClean="0"/>
              <a:t> </a:t>
            </a:r>
            <a:r>
              <a:rPr lang="en-US" dirty="0" err="1" smtClean="0"/>
              <a:t>boyut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büyüktür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4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yataklar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yastıklar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562" r="2562"/>
          <a:stretch>
            <a:fillRect/>
          </a:stretch>
        </p:blipFill>
        <p:spPr>
          <a:xfrm>
            <a:off x="2252663" y="1618674"/>
            <a:ext cx="4897437" cy="5449888"/>
          </a:xfrm>
        </p:spPr>
      </p:pic>
    </p:spTree>
    <p:extLst>
      <p:ext uri="{BB962C8B-B14F-4D97-AF65-F5344CB8AC3E}">
        <p14:creationId xmlns:p14="http://schemas.microsoft.com/office/powerpoint/2010/main" val="205885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yastıkları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Klostrofobisi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dispnesi</a:t>
            </a:r>
            <a:r>
              <a:rPr lang="en-US" dirty="0" smtClean="0"/>
              <a:t> </a:t>
            </a:r>
            <a:r>
              <a:rPr lang="en-US" dirty="0" err="1" smtClean="0"/>
              <a:t>nedeni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yapılamayacak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aş</a:t>
            </a:r>
            <a:r>
              <a:rPr lang="en-US" dirty="0" smtClean="0"/>
              <a:t> </a:t>
            </a:r>
            <a:r>
              <a:rPr lang="en-US" dirty="0" err="1" smtClean="0"/>
              <a:t>bölgesi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de </a:t>
            </a:r>
            <a:r>
              <a:rPr lang="en-US" dirty="0" err="1" smtClean="0"/>
              <a:t>yastık</a:t>
            </a:r>
            <a:r>
              <a:rPr lang="en-US" dirty="0" smtClean="0"/>
              <a:t> </a:t>
            </a:r>
            <a:r>
              <a:rPr lang="en-US" dirty="0" err="1" smtClean="0"/>
              <a:t>hazırlanabilir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 smtClean="0"/>
              <a:t> </a:t>
            </a:r>
            <a:r>
              <a:rPr lang="en-US" dirty="0" err="1" smtClean="0"/>
              <a:t>bozuk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metastazlı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ışınlanacaksa</a:t>
            </a:r>
            <a:r>
              <a:rPr lang="en-US" dirty="0" smtClean="0"/>
              <a:t> </a:t>
            </a:r>
            <a:r>
              <a:rPr lang="en-US" dirty="0" err="1" smtClean="0"/>
              <a:t>vakumlu</a:t>
            </a:r>
            <a:r>
              <a:rPr lang="en-US" dirty="0" smtClean="0"/>
              <a:t> </a:t>
            </a:r>
            <a:r>
              <a:rPr lang="en-US" dirty="0" err="1" smtClean="0"/>
              <a:t>yatak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seçenektir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6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pelvis  </a:t>
            </a:r>
            <a:r>
              <a:rPr lang="en-US" dirty="0" err="1" smtClean="0"/>
              <a:t>radyoterapilerinde</a:t>
            </a:r>
            <a:r>
              <a:rPr lang="en-US" dirty="0" smtClean="0"/>
              <a:t> </a:t>
            </a:r>
            <a:r>
              <a:rPr lang="en-US" dirty="0" err="1" smtClean="0"/>
              <a:t>kalça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bacakları</a:t>
            </a:r>
            <a:r>
              <a:rPr lang="en-US" dirty="0" smtClean="0"/>
              <a:t> </a:t>
            </a:r>
            <a:r>
              <a:rPr lang="en-US" dirty="0" err="1" smtClean="0"/>
              <a:t>sabitlemek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endParaRPr lang="en-US" dirty="0" smtClean="0"/>
          </a:p>
          <a:p>
            <a:r>
              <a:rPr lang="en-US" dirty="0" err="1" smtClean="0"/>
              <a:t>DizFix</a:t>
            </a:r>
            <a:endParaRPr lang="en-US" dirty="0" smtClean="0"/>
          </a:p>
          <a:p>
            <a:r>
              <a:rPr lang="en-US" dirty="0" err="1" smtClean="0"/>
              <a:t>AyakFix</a:t>
            </a:r>
            <a:endParaRPr lang="en-US" dirty="0" smtClean="0"/>
          </a:p>
          <a:p>
            <a:r>
              <a:rPr lang="en-US" dirty="0" err="1" smtClean="0"/>
              <a:t>Kolları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omuzları</a:t>
            </a:r>
            <a:r>
              <a:rPr lang="en-US" dirty="0" smtClean="0"/>
              <a:t> </a:t>
            </a:r>
            <a:r>
              <a:rPr lang="en-US" dirty="0" err="1" smtClean="0"/>
              <a:t>sabitleyen</a:t>
            </a:r>
            <a:r>
              <a:rPr lang="en-US" dirty="0" smtClean="0"/>
              <a:t> </a:t>
            </a:r>
            <a:r>
              <a:rPr lang="en-US" dirty="0" err="1" smtClean="0"/>
              <a:t>traksiyon</a:t>
            </a:r>
            <a:r>
              <a:rPr lang="en-US" dirty="0" smtClean="0"/>
              <a:t> </a:t>
            </a:r>
            <a:r>
              <a:rPr lang="en-US" dirty="0" err="1" smtClean="0"/>
              <a:t>yapan</a:t>
            </a:r>
            <a:r>
              <a:rPr lang="en-US" dirty="0" smtClean="0"/>
              <a:t> (</a:t>
            </a:r>
            <a:r>
              <a:rPr lang="en-US" dirty="0" err="1" smtClean="0"/>
              <a:t>ellerle</a:t>
            </a:r>
            <a:r>
              <a:rPr lang="en-US" dirty="0" smtClean="0"/>
              <a:t> </a:t>
            </a:r>
            <a:r>
              <a:rPr lang="en-US" dirty="0" err="1" smtClean="0"/>
              <a:t>tutulup</a:t>
            </a:r>
            <a:r>
              <a:rPr lang="en-US" dirty="0" smtClean="0"/>
              <a:t> </a:t>
            </a:r>
            <a:r>
              <a:rPr lang="en-US" dirty="0" err="1" smtClean="0"/>
              <a:t>çekmek</a:t>
            </a:r>
            <a:r>
              <a:rPr lang="en-US" dirty="0" smtClean="0"/>
              <a:t> </a:t>
            </a:r>
            <a:r>
              <a:rPr lang="en-US" dirty="0" err="1" smtClean="0"/>
              <a:t>sureti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)  </a:t>
            </a:r>
            <a:r>
              <a:rPr lang="en-US" dirty="0" err="1" smtClean="0"/>
              <a:t>fiksatörleri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2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Yüzüstü</a:t>
            </a:r>
            <a:r>
              <a:rPr lang="en-US" dirty="0" smtClean="0"/>
              <a:t> meme prone </a:t>
            </a:r>
            <a:r>
              <a:rPr lang="en-US" dirty="0" err="1" smtClean="0"/>
              <a:t>aparatı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360" b="16360"/>
          <a:stretch>
            <a:fillRect/>
          </a:stretch>
        </p:blipFill>
        <p:spPr>
          <a:xfrm>
            <a:off x="1434724" y="1417638"/>
            <a:ext cx="6022975" cy="4525963"/>
          </a:xfrm>
        </p:spPr>
      </p:pic>
    </p:spTree>
    <p:extLst>
      <p:ext uri="{BB962C8B-B14F-4D97-AF65-F5344CB8AC3E}">
        <p14:creationId xmlns:p14="http://schemas.microsoft.com/office/powerpoint/2010/main" val="240056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kullanılmaz</a:t>
            </a:r>
            <a:endParaRPr lang="en-US" dirty="0" smtClean="0"/>
          </a:p>
          <a:p>
            <a:r>
              <a:rPr lang="en-US" dirty="0" err="1" smtClean="0"/>
              <a:t>Avantajı</a:t>
            </a:r>
            <a:r>
              <a:rPr lang="en-US" dirty="0" smtClean="0"/>
              <a:t> hasta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fikse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endParaRPr lang="en-US" dirty="0" smtClean="0"/>
          </a:p>
          <a:p>
            <a:r>
              <a:rPr lang="en-US" dirty="0" err="1" smtClean="0"/>
              <a:t>Akciğer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korunur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647" r="647"/>
          <a:stretch>
            <a:fillRect/>
          </a:stretch>
        </p:blipFill>
        <p:spPr>
          <a:xfrm>
            <a:off x="2110201" y="818931"/>
            <a:ext cx="4814887" cy="5553075"/>
          </a:xfrm>
        </p:spPr>
      </p:pic>
    </p:spTree>
    <p:extLst>
      <p:ext uri="{BB962C8B-B14F-4D97-AF65-F5344CB8AC3E}">
        <p14:creationId xmlns:p14="http://schemas.microsoft.com/office/powerpoint/2010/main" val="144603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Belly board prone </a:t>
            </a:r>
            <a:r>
              <a:rPr lang="en-US" dirty="0" err="1" smtClean="0"/>
              <a:t>aparatı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259" b="6259"/>
          <a:stretch>
            <a:fillRect/>
          </a:stretch>
        </p:blipFill>
        <p:spPr>
          <a:xfrm>
            <a:off x="2355573" y="1417638"/>
            <a:ext cx="4549775" cy="5368925"/>
          </a:xfrm>
        </p:spPr>
      </p:pic>
    </p:spTree>
    <p:extLst>
      <p:ext uri="{BB962C8B-B14F-4D97-AF65-F5344CB8AC3E}">
        <p14:creationId xmlns:p14="http://schemas.microsoft.com/office/powerpoint/2010/main" val="297044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CombiFix</a:t>
            </a:r>
            <a:r>
              <a:rPr lang="en-US" dirty="0" smtClean="0"/>
              <a:t> </a:t>
            </a:r>
            <a:r>
              <a:rPr lang="en-US" dirty="0" err="1" smtClean="0"/>
              <a:t>aparatı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07" b="707"/>
          <a:stretch>
            <a:fillRect/>
          </a:stretch>
        </p:blipFill>
        <p:spPr>
          <a:xfrm>
            <a:off x="2355850" y="1417638"/>
            <a:ext cx="4487863" cy="5440362"/>
          </a:xfrm>
        </p:spPr>
      </p:pic>
    </p:spTree>
    <p:extLst>
      <p:ext uri="{BB962C8B-B14F-4D97-AF65-F5344CB8AC3E}">
        <p14:creationId xmlns:p14="http://schemas.microsoft.com/office/powerpoint/2010/main" val="266731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08" b="8908"/>
          <a:stretch>
            <a:fillRect/>
          </a:stretch>
        </p:blipFill>
        <p:spPr>
          <a:xfrm>
            <a:off x="1598388" y="1499985"/>
            <a:ext cx="5838825" cy="4525963"/>
          </a:xfrm>
        </p:spPr>
      </p:pic>
    </p:spTree>
    <p:extLst>
      <p:ext uri="{BB962C8B-B14F-4D97-AF65-F5344CB8AC3E}">
        <p14:creationId xmlns:p14="http://schemas.microsoft.com/office/powerpoint/2010/main" val="380495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Fix (</a:t>
            </a:r>
            <a:r>
              <a:rPr lang="en-US" dirty="0" err="1" smtClean="0"/>
              <a:t>Diz</a:t>
            </a:r>
            <a:r>
              <a:rPr lang="en-US" dirty="0" smtClean="0"/>
              <a:t> </a:t>
            </a:r>
            <a:r>
              <a:rPr lang="en-US" dirty="0" err="1" smtClean="0"/>
              <a:t>fiksatörü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89" r="1589"/>
          <a:stretch>
            <a:fillRect/>
          </a:stretch>
        </p:blipFill>
        <p:spPr>
          <a:xfrm>
            <a:off x="2581275" y="1600200"/>
            <a:ext cx="3933825" cy="4995863"/>
          </a:xfrm>
        </p:spPr>
      </p:pic>
    </p:spTree>
    <p:extLst>
      <p:ext uri="{BB962C8B-B14F-4D97-AF65-F5344CB8AC3E}">
        <p14:creationId xmlns:p14="http://schemas.microsoft.com/office/powerpoint/2010/main" val="104623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FeetFix</a:t>
            </a:r>
            <a:r>
              <a:rPr lang="en-US" dirty="0" smtClean="0"/>
              <a:t> (</a:t>
            </a:r>
            <a:r>
              <a:rPr lang="en-US" dirty="0" err="1" smtClean="0"/>
              <a:t>Ayak</a:t>
            </a:r>
            <a:r>
              <a:rPr lang="en-US" dirty="0" smtClean="0"/>
              <a:t> </a:t>
            </a:r>
            <a:r>
              <a:rPr lang="en-US" dirty="0" err="1" smtClean="0"/>
              <a:t>fiksatörü</a:t>
            </a:r>
            <a:r>
              <a:rPr lang="en-US" smtClean="0"/>
              <a:t>)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78" b="2878"/>
          <a:stretch>
            <a:fillRect/>
          </a:stretch>
        </p:blipFill>
        <p:spPr>
          <a:xfrm>
            <a:off x="2580559" y="1417638"/>
            <a:ext cx="4283075" cy="5178425"/>
          </a:xfrm>
        </p:spPr>
      </p:pic>
    </p:spTree>
    <p:extLst>
      <p:ext uri="{BB962C8B-B14F-4D97-AF65-F5344CB8AC3E}">
        <p14:creationId xmlns:p14="http://schemas.microsoft.com/office/powerpoint/2010/main" val="420867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159</Words>
  <Application>Microsoft Macintosh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RADYOTERAPİ PLANLAMASINDA APARATLAR</vt:lpstr>
      <vt:lpstr>Yüzüstü meme prone aparatı</vt:lpstr>
      <vt:lpstr>PowerPoint Presentation</vt:lpstr>
      <vt:lpstr>PowerPoint Presentation</vt:lpstr>
      <vt:lpstr>Belly board prone aparatı</vt:lpstr>
      <vt:lpstr>CombiFix aparatı</vt:lpstr>
      <vt:lpstr>PowerPoint Presentation</vt:lpstr>
      <vt:lpstr>Knee Fix (Diz fiksatörü) </vt:lpstr>
      <vt:lpstr>FeetFix (Ayak fiksatörü) </vt:lpstr>
      <vt:lpstr>HipFix (Kalça maskesi)</vt:lpstr>
      <vt:lpstr>PowerPoint Presentation</vt:lpstr>
      <vt:lpstr>Vakumlu yataklar ve yastıklar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RADYOTERAPİ PLANLAMASINDA APARATLAR</dc:title>
  <dc:creator>Huriye Kiziltan</dc:creator>
  <cp:lastModifiedBy>Huriye Kiziltan</cp:lastModifiedBy>
  <cp:revision>14</cp:revision>
  <dcterms:created xsi:type="dcterms:W3CDTF">2018-11-05T08:27:02Z</dcterms:created>
  <dcterms:modified xsi:type="dcterms:W3CDTF">2018-11-05T09:20:18Z</dcterms:modified>
</cp:coreProperties>
</file>