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9" r:id="rId10"/>
    <p:sldId id="264" r:id="rId11"/>
    <p:sldId id="265" r:id="rId12"/>
    <p:sldId id="266" r:id="rId13"/>
    <p:sldId id="267" r:id="rId14"/>
    <p:sldId id="262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9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0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4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5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8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81C48-CC39-B642-8418-6EEA82953BA7}" type="datetimeFigureOut">
              <a:rPr lang="en-US" smtClean="0"/>
              <a:t>5.01.2019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2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RADYOTERAPİ PLANLAMASINDA APARATLAR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Bezmialem</a:t>
            </a:r>
            <a:r>
              <a:rPr lang="en-US" dirty="0" smtClean="0"/>
              <a:t> </a:t>
            </a:r>
            <a:r>
              <a:rPr lang="en-US" dirty="0" err="1" smtClean="0"/>
              <a:t>Vakıf</a:t>
            </a:r>
            <a:r>
              <a:rPr lang="en-US" dirty="0" smtClean="0"/>
              <a:t> </a:t>
            </a:r>
            <a:r>
              <a:rPr lang="en-US" dirty="0" err="1" smtClean="0"/>
              <a:t>Üniversitesi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Onkolojisi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6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HipFix</a:t>
            </a:r>
            <a:r>
              <a:rPr lang="en-US" dirty="0" smtClean="0"/>
              <a:t> (</a:t>
            </a:r>
            <a:r>
              <a:rPr lang="en-US" dirty="0" err="1" smtClean="0"/>
              <a:t>Kalça</a:t>
            </a:r>
            <a:r>
              <a:rPr lang="en-US" dirty="0" smtClean="0"/>
              <a:t> </a:t>
            </a:r>
            <a:r>
              <a:rPr lang="en-US" dirty="0" err="1" smtClean="0"/>
              <a:t>maskesi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211" b="11211"/>
          <a:stretch>
            <a:fillRect/>
          </a:stretch>
        </p:blipFill>
        <p:spPr>
          <a:xfrm>
            <a:off x="2049239" y="1600200"/>
            <a:ext cx="5387975" cy="4525963"/>
          </a:xfrm>
        </p:spPr>
      </p:pic>
    </p:spTree>
    <p:extLst>
      <p:ext uri="{BB962C8B-B14F-4D97-AF65-F5344CB8AC3E}">
        <p14:creationId xmlns:p14="http://schemas.microsoft.com/office/powerpoint/2010/main" val="202748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CombiFix</a:t>
            </a:r>
            <a:r>
              <a:rPr lang="en-US" dirty="0" smtClean="0"/>
              <a:t> </a:t>
            </a:r>
            <a:r>
              <a:rPr lang="en-US" dirty="0" err="1" smtClean="0"/>
              <a:t>alternatifi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kullanılabilir</a:t>
            </a:r>
            <a:endParaRPr lang="en-US" dirty="0" smtClean="0"/>
          </a:p>
          <a:p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 smtClean="0"/>
              <a:t>boyun</a:t>
            </a:r>
            <a:r>
              <a:rPr lang="en-US" dirty="0" smtClean="0"/>
              <a:t> </a:t>
            </a:r>
            <a:r>
              <a:rPr lang="en-US" dirty="0" err="1" smtClean="0"/>
              <a:t>maskeleri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hazırlanır</a:t>
            </a:r>
            <a:r>
              <a:rPr lang="en-US" dirty="0" smtClean="0"/>
              <a:t>. </a:t>
            </a:r>
            <a:r>
              <a:rPr lang="en-US" dirty="0" err="1" smtClean="0"/>
              <a:t>Termoplastik</a:t>
            </a:r>
            <a:r>
              <a:rPr lang="en-US" dirty="0" smtClean="0"/>
              <a:t> </a:t>
            </a:r>
            <a:r>
              <a:rPr lang="en-US" dirty="0" err="1" smtClean="0"/>
              <a:t>maskedir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yatacağı</a:t>
            </a:r>
            <a:r>
              <a:rPr lang="en-US" dirty="0" smtClean="0"/>
              <a:t> </a:t>
            </a:r>
            <a:r>
              <a:rPr lang="en-US" dirty="0" err="1" smtClean="0"/>
              <a:t>fikse</a:t>
            </a:r>
            <a:r>
              <a:rPr lang="en-US" dirty="0" smtClean="0"/>
              <a:t> </a:t>
            </a:r>
            <a:r>
              <a:rPr lang="en-US" dirty="0" err="1" smtClean="0"/>
              <a:t>edilecek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yüzey</a:t>
            </a:r>
            <a:r>
              <a:rPr lang="en-US" dirty="0" smtClean="0"/>
              <a:t> plate </a:t>
            </a:r>
            <a:r>
              <a:rPr lang="en-US" dirty="0" err="1" smtClean="0"/>
              <a:t>gerektirir</a:t>
            </a:r>
            <a:r>
              <a:rPr lang="en-US" dirty="0" smtClean="0"/>
              <a:t>. Bu plate </a:t>
            </a:r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 smtClean="0"/>
              <a:t>boyun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kullanılandan</a:t>
            </a:r>
            <a:r>
              <a:rPr lang="en-US" dirty="0" smtClean="0"/>
              <a:t> </a:t>
            </a:r>
            <a:r>
              <a:rPr lang="en-US" dirty="0" err="1" smtClean="0"/>
              <a:t>boyut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büyüktür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4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Vakumlu</a:t>
            </a:r>
            <a:r>
              <a:rPr lang="en-US" dirty="0" smtClean="0"/>
              <a:t> </a:t>
            </a:r>
            <a:r>
              <a:rPr lang="en-US" dirty="0" err="1" smtClean="0"/>
              <a:t>yataklar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yastıklar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562" r="2562"/>
          <a:stretch>
            <a:fillRect/>
          </a:stretch>
        </p:blipFill>
        <p:spPr>
          <a:xfrm>
            <a:off x="2252663" y="1618674"/>
            <a:ext cx="4897437" cy="5449888"/>
          </a:xfrm>
        </p:spPr>
      </p:pic>
    </p:spTree>
    <p:extLst>
      <p:ext uri="{BB962C8B-B14F-4D97-AF65-F5344CB8AC3E}">
        <p14:creationId xmlns:p14="http://schemas.microsoft.com/office/powerpoint/2010/main" val="205885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Meme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bölgesi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yastıkları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endParaRPr lang="en-US" dirty="0" smtClean="0"/>
          </a:p>
          <a:p>
            <a:r>
              <a:rPr lang="en-US" dirty="0" err="1" smtClean="0"/>
              <a:t>Klostrofobisi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dispnesi</a:t>
            </a:r>
            <a:r>
              <a:rPr lang="en-US" dirty="0" smtClean="0"/>
              <a:t> </a:t>
            </a:r>
            <a:r>
              <a:rPr lang="en-US" dirty="0" err="1" smtClean="0"/>
              <a:t>nedeni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maske</a:t>
            </a:r>
            <a:r>
              <a:rPr lang="en-US" dirty="0" smtClean="0"/>
              <a:t> </a:t>
            </a:r>
            <a:r>
              <a:rPr lang="en-US" dirty="0" err="1" smtClean="0"/>
              <a:t>yapılamayacak</a:t>
            </a:r>
            <a:r>
              <a:rPr lang="en-US" dirty="0" smtClean="0"/>
              <a:t> </a:t>
            </a:r>
            <a:r>
              <a:rPr lang="en-US" dirty="0" err="1" smtClean="0"/>
              <a:t>hastalara</a:t>
            </a:r>
            <a:r>
              <a:rPr lang="en-US" dirty="0" smtClean="0"/>
              <a:t>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aş</a:t>
            </a:r>
            <a:r>
              <a:rPr lang="en-US" dirty="0" smtClean="0"/>
              <a:t> </a:t>
            </a:r>
            <a:r>
              <a:rPr lang="en-US" dirty="0" err="1" smtClean="0"/>
              <a:t>bölgesi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de </a:t>
            </a:r>
            <a:r>
              <a:rPr lang="en-US" dirty="0" err="1" smtClean="0"/>
              <a:t>yastık</a:t>
            </a:r>
            <a:r>
              <a:rPr lang="en-US" dirty="0" smtClean="0"/>
              <a:t> </a:t>
            </a:r>
            <a:r>
              <a:rPr lang="en-US" dirty="0" err="1" smtClean="0"/>
              <a:t>hazırlanabilir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durumu</a:t>
            </a:r>
            <a:r>
              <a:rPr lang="en-US" dirty="0" smtClean="0"/>
              <a:t> </a:t>
            </a:r>
            <a:r>
              <a:rPr lang="en-US" dirty="0" err="1" smtClean="0"/>
              <a:t>bozuk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endParaRPr lang="en-US" dirty="0" smtClean="0"/>
          </a:p>
          <a:p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metastazlı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sayıda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ışınlanacaksa</a:t>
            </a:r>
            <a:r>
              <a:rPr lang="en-US" dirty="0" smtClean="0"/>
              <a:t> </a:t>
            </a:r>
            <a:r>
              <a:rPr lang="en-US" dirty="0" err="1" smtClean="0"/>
              <a:t>vakumlu</a:t>
            </a:r>
            <a:r>
              <a:rPr lang="en-US" dirty="0" smtClean="0"/>
              <a:t> </a:t>
            </a:r>
            <a:r>
              <a:rPr lang="en-US" dirty="0" err="1" smtClean="0"/>
              <a:t>yatak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seçenektir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6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pelvis  </a:t>
            </a:r>
            <a:r>
              <a:rPr lang="en-US" dirty="0" err="1" smtClean="0"/>
              <a:t>radyoterapilerinde</a:t>
            </a:r>
            <a:r>
              <a:rPr lang="en-US" dirty="0" smtClean="0"/>
              <a:t> </a:t>
            </a:r>
            <a:r>
              <a:rPr lang="en-US" dirty="0" err="1" smtClean="0"/>
              <a:t>kalça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bacakları</a:t>
            </a:r>
            <a:r>
              <a:rPr lang="en-US" dirty="0" smtClean="0"/>
              <a:t> </a:t>
            </a:r>
            <a:r>
              <a:rPr lang="en-US" dirty="0" err="1" smtClean="0"/>
              <a:t>sabitlemek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endParaRPr lang="en-US" dirty="0" smtClean="0"/>
          </a:p>
          <a:p>
            <a:r>
              <a:rPr lang="en-US" dirty="0" err="1" smtClean="0"/>
              <a:t>DizFix</a:t>
            </a:r>
            <a:endParaRPr lang="en-US" dirty="0" smtClean="0"/>
          </a:p>
          <a:p>
            <a:r>
              <a:rPr lang="en-US" dirty="0" err="1" smtClean="0"/>
              <a:t>AyakFix</a:t>
            </a:r>
            <a:endParaRPr lang="en-US" dirty="0" smtClean="0"/>
          </a:p>
          <a:p>
            <a:r>
              <a:rPr lang="en-US" dirty="0" err="1" smtClean="0"/>
              <a:t>Kolları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omuzları</a:t>
            </a:r>
            <a:r>
              <a:rPr lang="en-US" dirty="0" smtClean="0"/>
              <a:t> </a:t>
            </a:r>
            <a:r>
              <a:rPr lang="en-US" dirty="0" err="1" smtClean="0"/>
              <a:t>sabitleyen</a:t>
            </a:r>
            <a:r>
              <a:rPr lang="en-US" dirty="0" smtClean="0"/>
              <a:t> </a:t>
            </a:r>
            <a:r>
              <a:rPr lang="en-US" dirty="0" err="1" smtClean="0"/>
              <a:t>traksiyon</a:t>
            </a:r>
            <a:r>
              <a:rPr lang="en-US" dirty="0" smtClean="0"/>
              <a:t> </a:t>
            </a:r>
            <a:r>
              <a:rPr lang="en-US" dirty="0" err="1" smtClean="0"/>
              <a:t>yapan</a:t>
            </a:r>
            <a:r>
              <a:rPr lang="en-US" dirty="0" smtClean="0"/>
              <a:t> (</a:t>
            </a:r>
            <a:r>
              <a:rPr lang="en-US" dirty="0" err="1" smtClean="0"/>
              <a:t>ellerle</a:t>
            </a:r>
            <a:r>
              <a:rPr lang="en-US" dirty="0" smtClean="0"/>
              <a:t> </a:t>
            </a:r>
            <a:r>
              <a:rPr lang="en-US" dirty="0" err="1" smtClean="0"/>
              <a:t>tutulup</a:t>
            </a:r>
            <a:r>
              <a:rPr lang="en-US" dirty="0" smtClean="0"/>
              <a:t> </a:t>
            </a:r>
            <a:r>
              <a:rPr lang="en-US" dirty="0" err="1" smtClean="0"/>
              <a:t>çekmek</a:t>
            </a:r>
            <a:r>
              <a:rPr lang="en-US" dirty="0" smtClean="0"/>
              <a:t> </a:t>
            </a:r>
            <a:r>
              <a:rPr lang="en-US" dirty="0" err="1" smtClean="0"/>
              <a:t>sureti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)  </a:t>
            </a:r>
            <a:r>
              <a:rPr lang="en-US" dirty="0" err="1" smtClean="0"/>
              <a:t>fiksatörleri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2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Meme </a:t>
            </a:r>
            <a:r>
              <a:rPr lang="en-US" dirty="0" err="1" smtClean="0"/>
              <a:t>Bordu</a:t>
            </a:r>
            <a:r>
              <a:rPr lang="en-US" dirty="0" smtClean="0"/>
              <a:t> (No 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4593" b="4593"/>
          <a:stretch>
            <a:fillRect/>
          </a:stretch>
        </p:blipFill>
        <p:spPr>
          <a:xfrm>
            <a:off x="792163" y="1233488"/>
            <a:ext cx="7526337" cy="4892675"/>
          </a:xfrm>
        </p:spPr>
      </p:pic>
    </p:spTree>
    <p:extLst>
      <p:ext uri="{BB962C8B-B14F-4D97-AF65-F5344CB8AC3E}">
        <p14:creationId xmlns:p14="http://schemas.microsoft.com/office/powerpoint/2010/main" val="409411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Meme setup </a:t>
            </a:r>
            <a:r>
              <a:rPr lang="en-US" dirty="0" err="1" smtClean="0"/>
              <a:t>işlemi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endParaRPr lang="en-US" dirty="0" smtClean="0"/>
          </a:p>
          <a:p>
            <a:r>
              <a:rPr lang="en-US" dirty="0" err="1" smtClean="0"/>
              <a:t>Eğimlidir</a:t>
            </a:r>
            <a:r>
              <a:rPr lang="en-US" dirty="0" smtClean="0"/>
              <a:t>, </a:t>
            </a:r>
            <a:r>
              <a:rPr lang="en-US" dirty="0" err="1" smtClean="0"/>
              <a:t>eğimi</a:t>
            </a:r>
            <a:r>
              <a:rPr lang="en-US" dirty="0" smtClean="0"/>
              <a:t> </a:t>
            </a:r>
            <a:r>
              <a:rPr lang="en-US" dirty="0" err="1" smtClean="0"/>
              <a:t>sayesinde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homojen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dağılımı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akciğerin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alması</a:t>
            </a:r>
            <a:r>
              <a:rPr lang="en-US" dirty="0" smtClean="0"/>
              <a:t> </a:t>
            </a:r>
            <a:r>
              <a:rPr lang="en-US" dirty="0" err="1" smtClean="0"/>
              <a:t>engellenmeye</a:t>
            </a:r>
            <a:r>
              <a:rPr lang="en-US" dirty="0" smtClean="0"/>
              <a:t> </a:t>
            </a:r>
            <a:r>
              <a:rPr lang="en-US" dirty="0" err="1" smtClean="0"/>
              <a:t>çalışılır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Kollar</a:t>
            </a:r>
            <a:r>
              <a:rPr lang="en-US" dirty="0" smtClean="0"/>
              <a:t> </a:t>
            </a:r>
            <a:r>
              <a:rPr lang="en-US" dirty="0" err="1" smtClean="0"/>
              <a:t>geriye</a:t>
            </a:r>
            <a:r>
              <a:rPr lang="en-US" dirty="0" smtClean="0"/>
              <a:t> </a:t>
            </a:r>
            <a:r>
              <a:rPr lang="en-US" dirty="0" err="1" smtClean="0"/>
              <a:t>alınır</a:t>
            </a:r>
            <a:endParaRPr lang="en-US" dirty="0" smtClean="0"/>
          </a:p>
          <a:p>
            <a:r>
              <a:rPr lang="en-US" dirty="0" err="1" smtClean="0"/>
              <a:t>Vakumlu</a:t>
            </a:r>
            <a:r>
              <a:rPr lang="en-US" dirty="0" smtClean="0"/>
              <a:t> </a:t>
            </a:r>
            <a:r>
              <a:rPr lang="en-US" dirty="0" err="1" smtClean="0"/>
              <a:t>yastık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sırt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kollarının</a:t>
            </a:r>
            <a:r>
              <a:rPr lang="en-US" dirty="0" smtClean="0"/>
              <a:t> </a:t>
            </a:r>
            <a:r>
              <a:rPr lang="en-US" dirty="0" err="1" smtClean="0"/>
              <a:t>şekli</a:t>
            </a:r>
            <a:r>
              <a:rPr lang="en-US" dirty="0" smtClean="0"/>
              <a:t> </a:t>
            </a:r>
            <a:r>
              <a:rPr lang="en-US" dirty="0" err="1" smtClean="0"/>
              <a:t>verilerek</a:t>
            </a:r>
            <a:r>
              <a:rPr lang="en-US" dirty="0" smtClean="0"/>
              <a:t> </a:t>
            </a:r>
            <a:r>
              <a:rPr lang="en-US" dirty="0" err="1" smtClean="0"/>
              <a:t>sabitlenme</a:t>
            </a:r>
            <a:r>
              <a:rPr lang="en-US" dirty="0" smtClean="0"/>
              <a:t> </a:t>
            </a:r>
            <a:r>
              <a:rPr lang="en-US" dirty="0" err="1" smtClean="0"/>
              <a:t>kolaylaşır</a:t>
            </a:r>
            <a:r>
              <a:rPr lang="en-US" dirty="0" smtClean="0"/>
              <a:t> (2 </a:t>
            </a:r>
            <a:r>
              <a:rPr lang="en-US" dirty="0" err="1" smtClean="0"/>
              <a:t>nolu</a:t>
            </a:r>
            <a:r>
              <a:rPr lang="en-US" dirty="0" smtClean="0"/>
              <a:t> meme </a:t>
            </a:r>
            <a:r>
              <a:rPr lang="en-US" dirty="0" err="1" smtClean="0"/>
              <a:t>bordu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Vakumlu</a:t>
            </a:r>
            <a:r>
              <a:rPr lang="en-US" dirty="0" smtClean="0"/>
              <a:t> </a:t>
            </a:r>
            <a:r>
              <a:rPr lang="en-US" dirty="0" err="1" smtClean="0"/>
              <a:t>yastık</a:t>
            </a:r>
            <a:r>
              <a:rPr lang="en-US" dirty="0" smtClean="0"/>
              <a:t> </a:t>
            </a:r>
            <a:r>
              <a:rPr lang="en-US" dirty="0" err="1" smtClean="0"/>
              <a:t>yerine</a:t>
            </a:r>
            <a:r>
              <a:rPr lang="en-US" dirty="0" smtClean="0"/>
              <a:t> </a:t>
            </a:r>
            <a:r>
              <a:rPr lang="en-US" dirty="0" err="1" smtClean="0"/>
              <a:t>kolları</a:t>
            </a:r>
            <a:r>
              <a:rPr lang="en-US" dirty="0" smtClean="0"/>
              <a:t> </a:t>
            </a:r>
            <a:r>
              <a:rPr lang="en-US" dirty="0" err="1" smtClean="0"/>
              <a:t>sabitleyen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meme </a:t>
            </a:r>
            <a:r>
              <a:rPr lang="en-US" dirty="0" err="1" smtClean="0"/>
              <a:t>bordu</a:t>
            </a:r>
            <a:r>
              <a:rPr lang="en-US" dirty="0" smtClean="0"/>
              <a:t> da </a:t>
            </a:r>
            <a:r>
              <a:rPr lang="en-US" dirty="0" err="1" smtClean="0"/>
              <a:t>kullanılabilir</a:t>
            </a:r>
            <a:r>
              <a:rPr lang="en-US" dirty="0" smtClean="0"/>
              <a:t> (1 </a:t>
            </a:r>
            <a:r>
              <a:rPr lang="en-US" dirty="0" err="1" smtClean="0"/>
              <a:t>nolu</a:t>
            </a:r>
            <a:r>
              <a:rPr lang="en-US" dirty="0" smtClean="0"/>
              <a:t> meme </a:t>
            </a:r>
            <a:r>
              <a:rPr lang="en-US" dirty="0" err="1" smtClean="0"/>
              <a:t>bordu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29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Meme </a:t>
            </a:r>
            <a:r>
              <a:rPr lang="en-US" dirty="0" err="1" smtClean="0"/>
              <a:t>bordu</a:t>
            </a:r>
            <a:r>
              <a:rPr lang="en-US" dirty="0" smtClean="0"/>
              <a:t> (No 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0275" r="10275"/>
          <a:stretch>
            <a:fillRect/>
          </a:stretch>
        </p:blipFill>
        <p:spPr>
          <a:xfrm>
            <a:off x="1141413" y="1600200"/>
            <a:ext cx="6810375" cy="4525963"/>
          </a:xfrm>
        </p:spPr>
      </p:pic>
    </p:spTree>
    <p:extLst>
      <p:ext uri="{BB962C8B-B14F-4D97-AF65-F5344CB8AC3E}">
        <p14:creationId xmlns:p14="http://schemas.microsoft.com/office/powerpoint/2010/main" val="3910331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</a:t>
            </a:r>
            <a:r>
              <a:rPr lang="en-US" dirty="0" err="1" smtClean="0"/>
              <a:t>Bord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241" b="10241"/>
          <a:stretch>
            <a:fillRect/>
          </a:stretch>
        </p:blipFill>
        <p:spPr>
          <a:xfrm>
            <a:off x="1362075" y="1600200"/>
            <a:ext cx="7324725" cy="4525963"/>
          </a:xfrm>
        </p:spPr>
      </p:pic>
    </p:spTree>
    <p:extLst>
      <p:ext uri="{BB962C8B-B14F-4D97-AF65-F5344CB8AC3E}">
        <p14:creationId xmlns:p14="http://schemas.microsoft.com/office/powerpoint/2010/main" val="3255029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Akciğer</a:t>
            </a:r>
            <a:r>
              <a:rPr lang="en-US" dirty="0" smtClean="0"/>
              <a:t>, </a:t>
            </a:r>
            <a:r>
              <a:rPr lang="en-US" dirty="0" err="1" smtClean="0"/>
              <a:t>yemek</a:t>
            </a:r>
            <a:r>
              <a:rPr lang="en-US" dirty="0" smtClean="0"/>
              <a:t> </a:t>
            </a:r>
            <a:r>
              <a:rPr lang="en-US" dirty="0" err="1" smtClean="0"/>
              <a:t>borusu</a:t>
            </a:r>
            <a:r>
              <a:rPr lang="en-US" dirty="0" smtClean="0"/>
              <a:t>, </a:t>
            </a:r>
            <a:r>
              <a:rPr lang="en-US" dirty="0" err="1" smtClean="0"/>
              <a:t>mediasten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 </a:t>
            </a:r>
            <a:r>
              <a:rPr lang="en-US" dirty="0" err="1" smtClean="0"/>
              <a:t>toraks</a:t>
            </a:r>
            <a:r>
              <a:rPr lang="en-US" dirty="0" smtClean="0"/>
              <a:t> </a:t>
            </a:r>
            <a:r>
              <a:rPr lang="en-US" dirty="0" err="1" smtClean="0"/>
              <a:t>yerleşimli</a:t>
            </a:r>
            <a:r>
              <a:rPr lang="en-US" dirty="0" smtClean="0"/>
              <a:t> </a:t>
            </a:r>
            <a:r>
              <a:rPr lang="en-US" dirty="0" err="1" smtClean="0"/>
              <a:t>kanserlerde</a:t>
            </a:r>
            <a:r>
              <a:rPr lang="en-US" dirty="0" smtClean="0"/>
              <a:t>, </a:t>
            </a:r>
            <a:r>
              <a:rPr lang="en-US" dirty="0" err="1" smtClean="0"/>
              <a:t>batın</a:t>
            </a:r>
            <a:r>
              <a:rPr lang="en-US" dirty="0" smtClean="0"/>
              <a:t> </a:t>
            </a:r>
            <a:r>
              <a:rPr lang="en-US" dirty="0" err="1" smtClean="0"/>
              <a:t>yerleşimli</a:t>
            </a:r>
            <a:r>
              <a:rPr lang="en-US" dirty="0" smtClean="0"/>
              <a:t> </a:t>
            </a:r>
            <a:r>
              <a:rPr lang="en-US" dirty="0" err="1" smtClean="0"/>
              <a:t>kanserlerde</a:t>
            </a:r>
            <a:r>
              <a:rPr lang="en-US" dirty="0" smtClean="0"/>
              <a:t>  </a:t>
            </a:r>
            <a:r>
              <a:rPr lang="en-US" dirty="0" err="1"/>
              <a:t>hastayı</a:t>
            </a:r>
            <a:r>
              <a:rPr lang="en-US" dirty="0"/>
              <a:t> </a:t>
            </a:r>
            <a:r>
              <a:rPr lang="en-US" dirty="0" err="1"/>
              <a:t>sabitlemek</a:t>
            </a:r>
            <a:r>
              <a:rPr lang="en-US" dirty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endParaRPr lang="en-US" dirty="0" smtClean="0"/>
          </a:p>
          <a:p>
            <a:r>
              <a:rPr lang="en-US" dirty="0" err="1" smtClean="0"/>
              <a:t>Kollar</a:t>
            </a:r>
            <a:r>
              <a:rPr lang="en-US" dirty="0" smtClean="0"/>
              <a:t> </a:t>
            </a:r>
            <a:r>
              <a:rPr lang="en-US" dirty="0" err="1" smtClean="0"/>
              <a:t>geriye</a:t>
            </a:r>
            <a:r>
              <a:rPr lang="en-US" dirty="0" smtClean="0"/>
              <a:t> </a:t>
            </a:r>
            <a:r>
              <a:rPr lang="en-US" dirty="0" err="1" smtClean="0"/>
              <a:t>atılarak</a:t>
            </a:r>
            <a:r>
              <a:rPr lang="en-US" dirty="0" smtClean="0"/>
              <a:t> T </a:t>
            </a:r>
            <a:r>
              <a:rPr lang="en-US" dirty="0" err="1" smtClean="0"/>
              <a:t>bordun</a:t>
            </a:r>
            <a:r>
              <a:rPr lang="en-US" dirty="0" smtClean="0"/>
              <a:t> </a:t>
            </a:r>
            <a:r>
              <a:rPr lang="en-US" dirty="0" err="1" smtClean="0"/>
              <a:t>kollarına</a:t>
            </a:r>
            <a:r>
              <a:rPr lang="en-US" dirty="0" smtClean="0"/>
              <a:t> </a:t>
            </a:r>
            <a:r>
              <a:rPr lang="en-US" dirty="0" err="1" smtClean="0"/>
              <a:t>tutturulur</a:t>
            </a:r>
            <a:endParaRPr lang="en-US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gövde</a:t>
            </a:r>
            <a:r>
              <a:rPr lang="en-US" dirty="0" smtClean="0"/>
              <a:t> </a:t>
            </a:r>
            <a:r>
              <a:rPr lang="en-US" dirty="0" err="1" smtClean="0"/>
              <a:t>kısmı</a:t>
            </a:r>
            <a:r>
              <a:rPr lang="en-US" dirty="0" smtClean="0"/>
              <a:t> </a:t>
            </a:r>
            <a:r>
              <a:rPr lang="en-US" dirty="0" err="1" smtClean="0"/>
              <a:t>sabitlenir</a:t>
            </a:r>
            <a:endParaRPr lang="en-US" dirty="0" smtClean="0"/>
          </a:p>
          <a:p>
            <a:r>
              <a:rPr lang="en-US" dirty="0" err="1" smtClean="0"/>
              <a:t>Derin</a:t>
            </a:r>
            <a:r>
              <a:rPr lang="en-US" dirty="0" smtClean="0"/>
              <a:t> </a:t>
            </a:r>
            <a:r>
              <a:rPr lang="en-US" dirty="0" err="1" smtClean="0"/>
              <a:t>nefes</a:t>
            </a:r>
            <a:r>
              <a:rPr lang="en-US" dirty="0" smtClean="0"/>
              <a:t> </a:t>
            </a:r>
            <a:r>
              <a:rPr lang="en-US" dirty="0" err="1" smtClean="0"/>
              <a:t>alıp</a:t>
            </a:r>
            <a:r>
              <a:rPr lang="en-US" dirty="0" smtClean="0"/>
              <a:t> </a:t>
            </a:r>
            <a:r>
              <a:rPr lang="en-US" dirty="0" err="1" smtClean="0"/>
              <a:t>vermeyi</a:t>
            </a:r>
            <a:r>
              <a:rPr lang="en-US" dirty="0" smtClean="0"/>
              <a:t> de </a:t>
            </a:r>
            <a:r>
              <a:rPr lang="en-US" dirty="0" err="1" smtClean="0"/>
              <a:t>engellediğinden</a:t>
            </a:r>
            <a:r>
              <a:rPr lang="en-US" dirty="0" smtClean="0"/>
              <a:t> </a:t>
            </a:r>
            <a:r>
              <a:rPr lang="en-US" dirty="0" err="1" smtClean="0"/>
              <a:t>solunumsal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organların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değiştirmesini</a:t>
            </a:r>
            <a:r>
              <a:rPr lang="en-US" dirty="0" smtClean="0"/>
              <a:t> de </a:t>
            </a:r>
            <a:r>
              <a:rPr lang="en-US" dirty="0" err="1" smtClean="0"/>
              <a:t>engeller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2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Yüzüstü</a:t>
            </a:r>
            <a:r>
              <a:rPr lang="en-US" dirty="0" smtClean="0"/>
              <a:t> meme prone </a:t>
            </a:r>
            <a:r>
              <a:rPr lang="en-US" dirty="0" err="1" smtClean="0"/>
              <a:t>aparatı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360" b="16360"/>
          <a:stretch>
            <a:fillRect/>
          </a:stretch>
        </p:blipFill>
        <p:spPr>
          <a:xfrm>
            <a:off x="1434724" y="1417638"/>
            <a:ext cx="6022975" cy="4525963"/>
          </a:xfrm>
        </p:spPr>
      </p:pic>
    </p:spTree>
    <p:extLst>
      <p:ext uri="{BB962C8B-B14F-4D97-AF65-F5344CB8AC3E}">
        <p14:creationId xmlns:p14="http://schemas.microsoft.com/office/powerpoint/2010/main" val="2400564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maske</a:t>
            </a:r>
            <a:r>
              <a:rPr lang="en-US" dirty="0" smtClean="0"/>
              <a:t> </a:t>
            </a:r>
            <a:r>
              <a:rPr lang="en-US" dirty="0" err="1" smtClean="0"/>
              <a:t>beyin</a:t>
            </a:r>
            <a:r>
              <a:rPr lang="en-US" dirty="0" smtClean="0"/>
              <a:t> </a:t>
            </a:r>
            <a:r>
              <a:rPr lang="en-US" dirty="0" err="1" smtClean="0"/>
              <a:t>maskesidir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727" b="8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2729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 smtClean="0"/>
              <a:t>boyun</a:t>
            </a:r>
            <a:r>
              <a:rPr lang="en-US" dirty="0" smtClean="0"/>
              <a:t> </a:t>
            </a:r>
            <a:r>
              <a:rPr lang="en-US" dirty="0" err="1" smtClean="0"/>
              <a:t>maskesi</a:t>
            </a:r>
            <a:r>
              <a:rPr lang="en-US" dirty="0" smtClean="0"/>
              <a:t> (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maske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597" r="1597"/>
          <a:stretch>
            <a:fillRect/>
          </a:stretch>
        </p:blipFill>
        <p:spPr>
          <a:xfrm>
            <a:off x="1012825" y="1600200"/>
            <a:ext cx="7673975" cy="5257800"/>
          </a:xfrm>
        </p:spPr>
      </p:pic>
    </p:spTree>
    <p:extLst>
      <p:ext uri="{BB962C8B-B14F-4D97-AF65-F5344CB8AC3E}">
        <p14:creationId xmlns:p14="http://schemas.microsoft.com/office/powerpoint/2010/main" val="620104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 smtClean="0"/>
              <a:t>boyun</a:t>
            </a:r>
            <a:r>
              <a:rPr lang="en-US" dirty="0" smtClean="0"/>
              <a:t> </a:t>
            </a:r>
            <a:r>
              <a:rPr lang="en-US" dirty="0" err="1" smtClean="0"/>
              <a:t>maskesi</a:t>
            </a:r>
            <a:r>
              <a:rPr lang="en-US" dirty="0" smtClean="0"/>
              <a:t> </a:t>
            </a:r>
            <a:r>
              <a:rPr lang="en-US" dirty="0" err="1" smtClean="0"/>
              <a:t>omuzları</a:t>
            </a:r>
            <a:r>
              <a:rPr lang="en-US" dirty="0" smtClean="0"/>
              <a:t> da </a:t>
            </a:r>
            <a:r>
              <a:rPr lang="en-US" dirty="0" err="1" smtClean="0"/>
              <a:t>sabitleyecek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uzundur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Hasta </a:t>
            </a:r>
            <a:r>
              <a:rPr lang="en-US" dirty="0" err="1" smtClean="0"/>
              <a:t>konforu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 </a:t>
            </a:r>
            <a:r>
              <a:rPr lang="en-US" dirty="0" err="1" smtClean="0"/>
              <a:t>özellikle</a:t>
            </a:r>
            <a:r>
              <a:rPr lang="en-US" dirty="0" smtClean="0"/>
              <a:t> </a:t>
            </a:r>
            <a:r>
              <a:rPr lang="en-US" dirty="0" err="1" smtClean="0"/>
              <a:t>klostrofobisi</a:t>
            </a:r>
            <a:r>
              <a:rPr lang="en-US" dirty="0" smtClean="0"/>
              <a:t> (</a:t>
            </a:r>
            <a:r>
              <a:rPr lang="en-US" dirty="0" err="1" smtClean="0"/>
              <a:t>Karanlık</a:t>
            </a:r>
            <a:r>
              <a:rPr lang="en-US" dirty="0" smtClean="0"/>
              <a:t> </a:t>
            </a:r>
            <a:r>
              <a:rPr lang="en-US" dirty="0" err="1" smtClean="0"/>
              <a:t>korkusu</a:t>
            </a:r>
            <a:r>
              <a:rPr lang="en-US" dirty="0" smtClean="0"/>
              <a:t>) </a:t>
            </a:r>
            <a:r>
              <a:rPr lang="en-US" dirty="0" err="1" smtClean="0"/>
              <a:t>olanlar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burun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göz</a:t>
            </a:r>
            <a:r>
              <a:rPr lang="en-US" dirty="0" smtClean="0"/>
              <a:t> </a:t>
            </a:r>
            <a:r>
              <a:rPr lang="en-US" dirty="0" err="1" smtClean="0"/>
              <a:t>kısmı</a:t>
            </a:r>
            <a:r>
              <a:rPr lang="en-US" dirty="0" smtClean="0"/>
              <a:t> </a:t>
            </a:r>
            <a:r>
              <a:rPr lang="en-US" dirty="0" err="1" smtClean="0"/>
              <a:t>kesilebilir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6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kullanılmaz</a:t>
            </a:r>
            <a:endParaRPr lang="en-US" dirty="0" smtClean="0"/>
          </a:p>
          <a:p>
            <a:r>
              <a:rPr lang="en-US" dirty="0" err="1" smtClean="0"/>
              <a:t>Avantajı</a:t>
            </a:r>
            <a:r>
              <a:rPr lang="en-US" dirty="0" smtClean="0"/>
              <a:t> hasta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fikse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endParaRPr lang="en-US" dirty="0" smtClean="0"/>
          </a:p>
          <a:p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korunur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7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647" r="647"/>
          <a:stretch>
            <a:fillRect/>
          </a:stretch>
        </p:blipFill>
        <p:spPr>
          <a:xfrm>
            <a:off x="2110201" y="818931"/>
            <a:ext cx="4814887" cy="5553075"/>
          </a:xfrm>
        </p:spPr>
      </p:pic>
    </p:spTree>
    <p:extLst>
      <p:ext uri="{BB962C8B-B14F-4D97-AF65-F5344CB8AC3E}">
        <p14:creationId xmlns:p14="http://schemas.microsoft.com/office/powerpoint/2010/main" val="144603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Belly board prone </a:t>
            </a:r>
            <a:r>
              <a:rPr lang="en-US" dirty="0" err="1" smtClean="0"/>
              <a:t>aparatı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259" b="6259"/>
          <a:stretch>
            <a:fillRect/>
          </a:stretch>
        </p:blipFill>
        <p:spPr>
          <a:xfrm>
            <a:off x="2355573" y="1417638"/>
            <a:ext cx="4549775" cy="5368925"/>
          </a:xfrm>
        </p:spPr>
      </p:pic>
    </p:spTree>
    <p:extLst>
      <p:ext uri="{BB962C8B-B14F-4D97-AF65-F5344CB8AC3E}">
        <p14:creationId xmlns:p14="http://schemas.microsoft.com/office/powerpoint/2010/main" val="297044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CombiFix</a:t>
            </a:r>
            <a:r>
              <a:rPr lang="en-US" dirty="0" smtClean="0"/>
              <a:t> </a:t>
            </a:r>
            <a:r>
              <a:rPr lang="en-US" dirty="0" err="1" smtClean="0"/>
              <a:t>aparatı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07" b="707"/>
          <a:stretch>
            <a:fillRect/>
          </a:stretch>
        </p:blipFill>
        <p:spPr>
          <a:xfrm>
            <a:off x="2355850" y="1417638"/>
            <a:ext cx="4487863" cy="5440362"/>
          </a:xfrm>
        </p:spPr>
      </p:pic>
    </p:spTree>
    <p:extLst>
      <p:ext uri="{BB962C8B-B14F-4D97-AF65-F5344CB8AC3E}">
        <p14:creationId xmlns:p14="http://schemas.microsoft.com/office/powerpoint/2010/main" val="266731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08" b="8908"/>
          <a:stretch>
            <a:fillRect/>
          </a:stretch>
        </p:blipFill>
        <p:spPr>
          <a:xfrm>
            <a:off x="1598388" y="1499985"/>
            <a:ext cx="5838825" cy="4525963"/>
          </a:xfrm>
        </p:spPr>
      </p:pic>
    </p:spTree>
    <p:extLst>
      <p:ext uri="{BB962C8B-B14F-4D97-AF65-F5344CB8AC3E}">
        <p14:creationId xmlns:p14="http://schemas.microsoft.com/office/powerpoint/2010/main" val="380495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Fix (</a:t>
            </a:r>
            <a:r>
              <a:rPr lang="en-US" dirty="0" err="1" smtClean="0"/>
              <a:t>Diz</a:t>
            </a:r>
            <a:r>
              <a:rPr lang="en-US" dirty="0" smtClean="0"/>
              <a:t> </a:t>
            </a:r>
            <a:r>
              <a:rPr lang="en-US" dirty="0" err="1" smtClean="0"/>
              <a:t>fiksatörü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589" r="1589"/>
          <a:stretch>
            <a:fillRect/>
          </a:stretch>
        </p:blipFill>
        <p:spPr>
          <a:xfrm>
            <a:off x="2581275" y="1600200"/>
            <a:ext cx="3933825" cy="4995863"/>
          </a:xfrm>
        </p:spPr>
      </p:pic>
    </p:spTree>
    <p:extLst>
      <p:ext uri="{BB962C8B-B14F-4D97-AF65-F5344CB8AC3E}">
        <p14:creationId xmlns:p14="http://schemas.microsoft.com/office/powerpoint/2010/main" val="104623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FeetFix</a:t>
            </a:r>
            <a:r>
              <a:rPr lang="en-US" dirty="0" smtClean="0"/>
              <a:t> (</a:t>
            </a:r>
            <a:r>
              <a:rPr lang="en-US" dirty="0" err="1" smtClean="0"/>
              <a:t>Ayak</a:t>
            </a:r>
            <a:r>
              <a:rPr lang="en-US" dirty="0" smtClean="0"/>
              <a:t> </a:t>
            </a:r>
            <a:r>
              <a:rPr lang="en-US" dirty="0" err="1" smtClean="0"/>
              <a:t>fiksatörü</a:t>
            </a:r>
            <a:r>
              <a:rPr lang="en-US" smtClean="0"/>
              <a:t>)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878" b="2878"/>
          <a:stretch>
            <a:fillRect/>
          </a:stretch>
        </p:blipFill>
        <p:spPr>
          <a:xfrm>
            <a:off x="2580559" y="1417638"/>
            <a:ext cx="4283075" cy="5178425"/>
          </a:xfrm>
        </p:spPr>
      </p:pic>
    </p:spTree>
    <p:extLst>
      <p:ext uri="{BB962C8B-B14F-4D97-AF65-F5344CB8AC3E}">
        <p14:creationId xmlns:p14="http://schemas.microsoft.com/office/powerpoint/2010/main" val="420867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312</Words>
  <Application>Microsoft Macintosh PowerPoint</Application>
  <PresentationFormat>On-screen Show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RADYOTERAPİ PLANLAMASINDA APARATLAR</vt:lpstr>
      <vt:lpstr>Yüzüstü meme prone aparatı</vt:lpstr>
      <vt:lpstr>PowerPoint Presentation</vt:lpstr>
      <vt:lpstr>PowerPoint Presentation</vt:lpstr>
      <vt:lpstr>Belly board prone aparatı</vt:lpstr>
      <vt:lpstr>CombiFix aparatı</vt:lpstr>
      <vt:lpstr>PowerPoint Presentation</vt:lpstr>
      <vt:lpstr>Knee Fix (Diz fiksatörü) </vt:lpstr>
      <vt:lpstr>FeetFix (Ayak fiksatörü) </vt:lpstr>
      <vt:lpstr>HipFix (Kalça maskesi)</vt:lpstr>
      <vt:lpstr>PowerPoint Presentation</vt:lpstr>
      <vt:lpstr>Vakumlu yataklar ve yastıklar</vt:lpstr>
      <vt:lpstr>PowerPoint Presentation</vt:lpstr>
      <vt:lpstr>PowerPoint Presentation</vt:lpstr>
      <vt:lpstr>Meme Bordu (No 1)</vt:lpstr>
      <vt:lpstr>PowerPoint Presentation</vt:lpstr>
      <vt:lpstr>Meme bordu (No 2)</vt:lpstr>
      <vt:lpstr>T Bord</vt:lpstr>
      <vt:lpstr>PowerPoint Presentation</vt:lpstr>
      <vt:lpstr>Kısa maske beyin maskesidir</vt:lpstr>
      <vt:lpstr>Baş boyun maskesi (Uzun maske)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RADYOTERAPİ PLANLAMASINDA APARATLAR</dc:title>
  <dc:creator>Huriye Kiziltan</dc:creator>
  <cp:lastModifiedBy>Huriye Kiziltan</cp:lastModifiedBy>
  <cp:revision>19</cp:revision>
  <dcterms:created xsi:type="dcterms:W3CDTF">2018-11-05T08:27:02Z</dcterms:created>
  <dcterms:modified xsi:type="dcterms:W3CDTF">2019-01-05T02:32:52Z</dcterms:modified>
</cp:coreProperties>
</file>