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8" r:id="rId4"/>
    <p:sldId id="259" r:id="rId5"/>
    <p:sldId id="272" r:id="rId6"/>
    <p:sldId id="260" r:id="rId7"/>
    <p:sldId id="265" r:id="rId8"/>
    <p:sldId id="266" r:id="rId9"/>
    <p:sldId id="261" r:id="rId10"/>
    <p:sldId id="262" r:id="rId11"/>
    <p:sldId id="271" r:id="rId12"/>
    <p:sldId id="263" r:id="rId13"/>
    <p:sldId id="264" r:id="rId14"/>
    <p:sldId id="269" r:id="rId15"/>
    <p:sldId id="268" r:id="rId16"/>
    <p:sldId id="279" r:id="rId17"/>
    <p:sldId id="267" r:id="rId18"/>
    <p:sldId id="276" r:id="rId19"/>
    <p:sldId id="277" r:id="rId20"/>
    <p:sldId id="280" r:id="rId21"/>
    <p:sldId id="275" r:id="rId22"/>
    <p:sldId id="278" r:id="rId23"/>
    <p:sldId id="257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B3"/>
    <a:srgbClr val="007A61"/>
    <a:srgbClr val="9A8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26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01" t="-2" r="-2700" b="31629"/>
          <a:stretch/>
        </p:blipFill>
        <p:spPr>
          <a:xfrm>
            <a:off x="0" y="1686534"/>
            <a:ext cx="1818870" cy="3108960"/>
          </a:xfrm>
          <a:prstGeom prst="rect">
            <a:avLst/>
          </a:prstGeom>
          <a:effectLst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047750"/>
            <a:ext cx="2171700" cy="992777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4812506"/>
            <a:ext cx="5181600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4812506"/>
            <a:ext cx="990600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9728"/>
            <a:ext cx="1295400" cy="2738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7/27/2022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1455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828800" y="2952750"/>
            <a:ext cx="5943600" cy="7016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5757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52550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4812506"/>
            <a:ext cx="5181600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4812506"/>
            <a:ext cx="990600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09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4812506"/>
            <a:ext cx="5181600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4812506"/>
            <a:ext cx="990600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9728"/>
            <a:ext cx="1295400" cy="2738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7/27/2022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5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04950"/>
            <a:ext cx="4040188" cy="29634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04950"/>
            <a:ext cx="4041775" cy="29634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981200" y="4812506"/>
            <a:ext cx="5181600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077200" y="4812506"/>
            <a:ext cx="990600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2"/>
          </p:nvPr>
        </p:nvSpPr>
        <p:spPr>
          <a:xfrm>
            <a:off x="76200" y="9728"/>
            <a:ext cx="1295400" cy="2738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7/27/2022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1352550"/>
            <a:ext cx="0" cy="28194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73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6215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4812506"/>
            <a:ext cx="5181600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4812506"/>
            <a:ext cx="990600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9728"/>
            <a:ext cx="1295400" cy="2738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7/27/2022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4812506"/>
            <a:ext cx="5181600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4812506"/>
            <a:ext cx="990600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9728"/>
            <a:ext cx="1295400" cy="2738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7/27/2022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8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09550"/>
            <a:ext cx="2362200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361950"/>
            <a:ext cx="6172200" cy="43898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1" y="1081089"/>
            <a:ext cx="2362200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4812506"/>
            <a:ext cx="5181600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4812506"/>
            <a:ext cx="990600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9728"/>
            <a:ext cx="1295400" cy="2738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7/27/2022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667000" y="438150"/>
            <a:ext cx="0" cy="42672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6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4812506"/>
            <a:ext cx="5181600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4812506"/>
            <a:ext cx="990600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9728"/>
            <a:ext cx="1295400" cy="2738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7/27/2022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791200" y="4800600"/>
            <a:ext cx="3352800" cy="361950"/>
          </a:xfrm>
          <a:prstGeom prst="rect">
            <a:avLst/>
          </a:prstGeom>
          <a:solidFill>
            <a:srgbClr val="007A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4800600"/>
            <a:ext cx="3352800" cy="361950"/>
          </a:xfrm>
          <a:prstGeom prst="rect">
            <a:avLst/>
          </a:prstGeom>
          <a:solidFill>
            <a:srgbClr val="0091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28800" y="4800600"/>
            <a:ext cx="5486400" cy="361950"/>
          </a:xfrm>
          <a:prstGeom prst="rect">
            <a:avLst/>
          </a:prstGeom>
          <a:solidFill>
            <a:srgbClr val="9A8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4812506"/>
            <a:ext cx="5181600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4812506"/>
            <a:ext cx="990600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57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9728"/>
            <a:ext cx="1295400" cy="2738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7/27/2022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52886"/>
            <a:ext cx="252920" cy="252920"/>
          </a:xfrm>
          <a:prstGeom prst="rect">
            <a:avLst/>
          </a:prstGeom>
          <a:effectLst>
            <a:glow>
              <a:schemeClr val="bg1">
                <a:alpha val="40000"/>
              </a:schemeClr>
            </a:glow>
            <a:outerShdw blurRad="38100" dist="12700" dir="4800000" algn="ctr" rotWithShape="0">
              <a:schemeClr val="tx1">
                <a:alpha val="43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294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fo.org/" TargetMode="External"/><Relationship Id="rId2" Type="http://schemas.openxmlformats.org/officeDocument/2006/relationships/hyperlink" Target="mailto:Christopher.M.Rich@Oregon.gov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twitter.com/OED_Research" TargetMode="External"/><Relationship Id="rId5" Type="http://schemas.openxmlformats.org/officeDocument/2006/relationships/hyperlink" Target="http://oregonemployment.blogspot.com/" TargetMode="External"/><Relationship Id="rId4" Type="http://schemas.openxmlformats.org/officeDocument/2006/relationships/hyperlink" Target="https://www.qualityinfo.org/p-sofr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190750"/>
            <a:ext cx="8229600" cy="1295400"/>
          </a:xfrm>
        </p:spPr>
        <p:txBody>
          <a:bodyPr/>
          <a:lstStyle/>
          <a:p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Eastern Oregon Labor Force and Economic Activity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52600" y="3638550"/>
            <a:ext cx="5943600" cy="701675"/>
          </a:xfrm>
        </p:spPr>
        <p:txBody>
          <a:bodyPr/>
          <a:lstStyle/>
          <a:p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By Chris Rich - Eastern Oregon Regional Economist </a:t>
            </a:r>
          </a:p>
          <a:p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July 26, 2022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4016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61950"/>
            <a:ext cx="8818287" cy="426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09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61950"/>
            <a:ext cx="8128225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53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85750"/>
            <a:ext cx="7543800" cy="445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154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750"/>
            <a:ext cx="7587376" cy="449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07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4095750"/>
            <a:ext cx="4362450" cy="565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94111"/>
            <a:ext cx="4972050" cy="3937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361950"/>
            <a:ext cx="6203950" cy="26733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3867150"/>
            <a:ext cx="4362450" cy="9017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5400" y="3696530"/>
            <a:ext cx="3752850" cy="1905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61649" y="2882069"/>
            <a:ext cx="314325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5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123950"/>
            <a:ext cx="8856593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89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615" y="590550"/>
            <a:ext cx="852077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85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615" y="590550"/>
            <a:ext cx="852077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29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895350"/>
            <a:ext cx="8763000" cy="297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487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90550"/>
            <a:ext cx="4889500" cy="927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885950"/>
            <a:ext cx="4889500" cy="901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3155950"/>
            <a:ext cx="48895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8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96126"/>
            <a:ext cx="5943600" cy="424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627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895350"/>
            <a:ext cx="8763000" cy="297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715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91" y="455823"/>
            <a:ext cx="8294185" cy="409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972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14350"/>
            <a:ext cx="8757606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79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59055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dirty="0"/>
              <a:t>For More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5350" y="1200150"/>
            <a:ext cx="72771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dirty="0">
                <a:latin typeface="+mj-lt"/>
                <a:ea typeface="+mj-ea"/>
                <a:cs typeface="+mj-cs"/>
              </a:rPr>
              <a:t>Chris Rich, Eastern Oregon Regional Economist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dirty="0">
                <a:latin typeface="+mj-lt"/>
                <a:ea typeface="+mj-ea"/>
                <a:cs typeface="+mj-cs"/>
                <a:hlinkClick r:id="rId2"/>
              </a:rPr>
              <a:t>Christopher.M.Rich@Oregon.gov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dirty="0">
                <a:latin typeface="+mj-lt"/>
                <a:ea typeface="+mj-ea"/>
                <a:cs typeface="+mj-cs"/>
              </a:rPr>
              <a:t>(541) 519-0315</a:t>
            </a:r>
          </a:p>
          <a:p>
            <a:pPr algn="ctr">
              <a:spcBef>
                <a:spcPct val="0"/>
              </a:spcBef>
              <a:defRPr/>
            </a:pP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latin typeface="+mj-lt"/>
                <a:ea typeface="+mj-ea"/>
                <a:cs typeface="+mj-cs"/>
                <a:hlinkClick r:id="rId3"/>
              </a:rPr>
              <a:t>www.Qualityinfo.org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kern="0" dirty="0"/>
              <a:t>Get the latest workforce and economic research delivered to your inbox!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kern="0" dirty="0"/>
              <a:t>Sign up at </a:t>
            </a:r>
            <a:r>
              <a:rPr lang="en-US" kern="0" dirty="0">
                <a:hlinkClick r:id="rId4"/>
              </a:rPr>
              <a:t>https://www.qualityinfo.org/p-sofrm/</a:t>
            </a:r>
            <a:r>
              <a:rPr lang="en-US" kern="0" dirty="0"/>
              <a:t> </a:t>
            </a:r>
            <a:endParaRPr lang="en-US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1600" b="1" dirty="0">
                <a:latin typeface="+mj-lt"/>
                <a:ea typeface="+mj-ea"/>
                <a:cs typeface="+mj-cs"/>
              </a:rPr>
              <a:t>Join the conversation: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1600" kern="0" dirty="0">
                <a:hlinkClick r:id="rId5"/>
              </a:rPr>
              <a:t>OregonEmployment.Blogspot.com</a:t>
            </a:r>
            <a:endParaRPr lang="en-US" sz="1600" kern="0" dirty="0"/>
          </a:p>
          <a:p>
            <a:pPr algn="ctr">
              <a:spcBef>
                <a:spcPct val="0"/>
              </a:spcBef>
              <a:defRPr/>
            </a:pPr>
            <a:r>
              <a:rPr lang="en-US" sz="1600" dirty="0">
                <a:latin typeface="+mj-lt"/>
                <a:ea typeface="+mj-ea"/>
                <a:cs typeface="+mj-cs"/>
              </a:rPr>
              <a:t>Twitter: </a:t>
            </a:r>
            <a:r>
              <a:rPr lang="en-US" sz="1600" kern="0" dirty="0">
                <a:hlinkClick r:id="rId6"/>
              </a:rPr>
              <a:t>@</a:t>
            </a:r>
            <a:r>
              <a:rPr lang="en-US" sz="1600" kern="0" dirty="0" err="1">
                <a:hlinkClick r:id="rId6"/>
              </a:rPr>
              <a:t>OED_Research</a:t>
            </a:r>
            <a:endParaRPr lang="en-US" sz="1600" kern="0" dirty="0"/>
          </a:p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sz="1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060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750"/>
            <a:ext cx="7467600" cy="44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750"/>
            <a:ext cx="7422712" cy="44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623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38150"/>
            <a:ext cx="8229600" cy="410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415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683" y="285750"/>
            <a:ext cx="7558803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58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750"/>
            <a:ext cx="7543799" cy="448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885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750"/>
            <a:ext cx="7543800" cy="448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16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61950"/>
            <a:ext cx="8869996" cy="433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500583"/>
      </p:ext>
    </p:extLst>
  </p:cSld>
  <p:clrMapOvr>
    <a:masterClrMapping/>
  </p:clrMapOvr>
</p:sld>
</file>

<file path=ppt/theme/theme1.xml><?xml version="1.0" encoding="utf-8"?>
<a:theme xmlns:a="http://schemas.openxmlformats.org/drawingml/2006/main" name="OED_tmp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OED_tmplt</Template>
  <TotalTime>1607</TotalTime>
  <Words>89</Words>
  <Application>Microsoft Office PowerPoint</Application>
  <PresentationFormat>On-screen Show (16:9)</PresentationFormat>
  <Paragraphs>15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OED_tmplt</vt:lpstr>
      <vt:lpstr>Eastern Oregon Labor Force and Economic Activity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Employment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Christopher M</dc:creator>
  <cp:lastModifiedBy>Kasi Cooper</cp:lastModifiedBy>
  <cp:revision>73</cp:revision>
  <dcterms:created xsi:type="dcterms:W3CDTF">2016-07-19T16:53:00Z</dcterms:created>
  <dcterms:modified xsi:type="dcterms:W3CDTF">2022-07-27T19:39:52Z</dcterms:modified>
</cp:coreProperties>
</file>