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theme/themeOverride8.xml" ContentType="application/vnd.openxmlformats-officedocument.themeOverride+xml"/>
  <Override PartName="/ppt/notesSlides/notesSlide10.xml" ContentType="application/vnd.openxmlformats-officedocument.presentationml.notesSlide+xml"/>
  <Override PartName="/ppt/theme/themeOverride9.xml" ContentType="application/vnd.openxmlformats-officedocument.themeOverride+xml"/>
  <Override PartName="/ppt/notesSlides/notesSlide11.xml" ContentType="application/vnd.openxmlformats-officedocument.presentationml.notesSlide+xml"/>
  <Override PartName="/ppt/theme/themeOverride10.xml" ContentType="application/vnd.openxmlformats-officedocument.themeOverride+xml"/>
  <Override PartName="/ppt/notesSlides/notesSlide12.xml" ContentType="application/vnd.openxmlformats-officedocument.presentationml.notesSlide+xml"/>
  <Override PartName="/ppt/theme/themeOverride11.xml" ContentType="application/vnd.openxmlformats-officedocument.themeOverride+xml"/>
  <Override PartName="/ppt/notesSlides/notesSlide13.xml" ContentType="application/vnd.openxmlformats-officedocument.presentationml.notesSlide+xml"/>
  <Override PartName="/ppt/theme/themeOverride12.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16"/>
  </p:notesMasterIdLst>
  <p:sldIdLst>
    <p:sldId id="1742" r:id="rId2"/>
    <p:sldId id="1741" r:id="rId3"/>
    <p:sldId id="1743" r:id="rId4"/>
    <p:sldId id="1746" r:id="rId5"/>
    <p:sldId id="1744" r:id="rId6"/>
    <p:sldId id="1745" r:id="rId7"/>
    <p:sldId id="1747" r:id="rId8"/>
    <p:sldId id="1748" r:id="rId9"/>
    <p:sldId id="1752" r:id="rId10"/>
    <p:sldId id="1753" r:id="rId11"/>
    <p:sldId id="1749" r:id="rId12"/>
    <p:sldId id="1750" r:id="rId13"/>
    <p:sldId id="1751" r:id="rId14"/>
    <p:sldId id="175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6"/>
  </p:normalViewPr>
  <p:slideViewPr>
    <p:cSldViewPr snapToGrid="0">
      <p:cViewPr varScale="1">
        <p:scale>
          <a:sx n="90" d="100"/>
          <a:sy n="90" d="100"/>
        </p:scale>
        <p:origin x="232"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C061CF-9DC5-F347-AB62-1AD475678385}" type="datetimeFigureOut">
              <a:rPr lang="en-US" smtClean="0"/>
              <a:t>6/4/25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EC3CA-0C80-FD45-890C-ED86F959CA1E}" type="slidenum">
              <a:rPr lang="en-US" smtClean="0"/>
              <a:t>‹#›</a:t>
            </a:fld>
            <a:endParaRPr lang="en-US"/>
          </a:p>
        </p:txBody>
      </p:sp>
    </p:spTree>
    <p:extLst>
      <p:ext uri="{BB962C8B-B14F-4D97-AF65-F5344CB8AC3E}">
        <p14:creationId xmlns:p14="http://schemas.microsoft.com/office/powerpoint/2010/main" val="3968244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73FB2-89C8-1FC6-80F0-0477A8DB30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1ADC1F-B330-63F1-CAE4-11A545C9D1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AD78B9-0452-15B1-EA1E-940AD36570A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9353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95A24-2128-C937-14C5-6FC76045EE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5389A-76F5-695F-1982-F79B6C957A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5F50FC-F38E-6339-9978-0A03168D897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9978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7CA80-713C-95BA-E66F-F125A58CE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D9035-CB70-4564-C128-BB437EE50B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F4D5F-64C0-5FDD-17C2-186BA176A5E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7490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A39CD-AD30-1120-1A93-8C20C6C814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D25349-2E04-C4AB-A7AF-CB3171CCE3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A8191A-9960-A6BC-0136-54A33019254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4904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AD0EC-F5AD-FC4C-D766-7202654BB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D2D4A0-AC5A-95CB-43AD-8659DBAE81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3E0152-E101-2169-54E9-40DB6E5B2D6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5569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BC839-02E0-BF59-1BB1-4B7A9D8C82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186EC3-8654-8D62-E428-DAB7FE52AD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5548FB-FDB1-C8BC-4EB9-3EF6F8B7A78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8137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815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DA3E2-3B9D-ADFA-D960-D7D82C5E8D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70262C-6CD1-516B-CA30-9ED05F9476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71B21B-F498-19ED-838E-91F14BE5E9A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4830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0D5A5-FC24-1BC1-CB20-72839EA8C9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D0D37-597F-5EAC-607F-0571F635FB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453F2-D613-24D3-BF17-14BAEC5C59D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7005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A29C3-0136-42E1-F7FE-A3891F793E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D3634D-BF91-125A-FD61-7FDC21B123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0EB509-8962-5D69-202D-CCB94D2F190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9462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56180-EF24-C820-423F-5D1E32DB2E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E46CB-8183-0748-0537-A16885DD13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1D1E46-A73D-2D95-8737-B7351894623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0646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6ABC6-7C18-4FD7-6A2E-C138E855D7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BECB5A-E3E5-3659-0F57-78B2DCC06D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CF9140-EC51-0909-9AEE-8946CD9048C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3973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65831-F5BB-8864-9CCB-2CFF9D0AD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0240D6-8128-8DC5-0D89-59F1EC641C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5FD2DE-B8E9-E496-BED4-FC0EBC37F26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76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3B29E-0866-864A-2EF1-8B96955FC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AD3178-94C6-584D-31F0-02CEFEE3C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6EF99-622D-C028-D390-FCA0D98ABE8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5719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1840F-6BAE-4366-F051-135138E249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03319B-208F-3E8E-CB8F-7A4A508BB1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04EEBC-9C1B-AB18-D510-9F2E942485DD}"/>
              </a:ext>
            </a:extLst>
          </p:cNvPr>
          <p:cNvSpPr>
            <a:spLocks noGrp="1"/>
          </p:cNvSpPr>
          <p:nvPr>
            <p:ph type="dt" sz="half" idx="10"/>
          </p:nvPr>
        </p:nvSpPr>
        <p:spPr/>
        <p:txBody>
          <a:bodyPr/>
          <a:lstStyle/>
          <a:p>
            <a:fld id="{5BC8D903-FE0F-374A-AE1A-6F40E5A7349B}" type="datetimeFigureOut">
              <a:rPr lang="en-US" smtClean="0"/>
              <a:t>6/4/25</a:t>
            </a:fld>
            <a:endParaRPr lang="en-US"/>
          </a:p>
        </p:txBody>
      </p:sp>
      <p:sp>
        <p:nvSpPr>
          <p:cNvPr id="5" name="Footer Placeholder 4">
            <a:extLst>
              <a:ext uri="{FF2B5EF4-FFF2-40B4-BE49-F238E27FC236}">
                <a16:creationId xmlns:a16="http://schemas.microsoft.com/office/drawing/2014/main" id="{160E7BFF-CF86-3202-BE86-887FEF2F8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D7539-E8CE-D99D-5FCD-F9344708438E}"/>
              </a:ext>
            </a:extLst>
          </p:cNvPr>
          <p:cNvSpPr>
            <a:spLocks noGrp="1"/>
          </p:cNvSpPr>
          <p:nvPr>
            <p:ph type="sldNum" sz="quarter" idx="12"/>
          </p:nvPr>
        </p:nvSpPr>
        <p:spPr/>
        <p:txBody>
          <a:bodyPr/>
          <a:lstStyle/>
          <a:p>
            <a:fld id="{06A8F7D9-26B0-3E43-B021-1DF5288F532F}" type="slidenum">
              <a:rPr lang="en-US" smtClean="0"/>
              <a:t>‹#›</a:t>
            </a:fld>
            <a:endParaRPr lang="en-US"/>
          </a:p>
        </p:txBody>
      </p:sp>
    </p:spTree>
    <p:extLst>
      <p:ext uri="{BB962C8B-B14F-4D97-AF65-F5344CB8AC3E}">
        <p14:creationId xmlns:p14="http://schemas.microsoft.com/office/powerpoint/2010/main" val="287175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A793-0934-256B-A191-E39B03AA2E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E459B4-2163-32F8-A0F0-1D0DEDDDB3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FC433-EE3E-699A-4880-D9693E8601E7}"/>
              </a:ext>
            </a:extLst>
          </p:cNvPr>
          <p:cNvSpPr>
            <a:spLocks noGrp="1"/>
          </p:cNvSpPr>
          <p:nvPr>
            <p:ph type="dt" sz="half" idx="10"/>
          </p:nvPr>
        </p:nvSpPr>
        <p:spPr/>
        <p:txBody>
          <a:bodyPr/>
          <a:lstStyle/>
          <a:p>
            <a:fld id="{5BC8D903-FE0F-374A-AE1A-6F40E5A7349B}" type="datetimeFigureOut">
              <a:rPr lang="en-US" smtClean="0"/>
              <a:t>6/4/25</a:t>
            </a:fld>
            <a:endParaRPr lang="en-US"/>
          </a:p>
        </p:txBody>
      </p:sp>
      <p:sp>
        <p:nvSpPr>
          <p:cNvPr id="5" name="Footer Placeholder 4">
            <a:extLst>
              <a:ext uri="{FF2B5EF4-FFF2-40B4-BE49-F238E27FC236}">
                <a16:creationId xmlns:a16="http://schemas.microsoft.com/office/drawing/2014/main" id="{C6968C6A-BD30-BFF0-268C-54E98550B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A036B-5104-5B8D-D002-CEBCF6B11745}"/>
              </a:ext>
            </a:extLst>
          </p:cNvPr>
          <p:cNvSpPr>
            <a:spLocks noGrp="1"/>
          </p:cNvSpPr>
          <p:nvPr>
            <p:ph type="sldNum" sz="quarter" idx="12"/>
          </p:nvPr>
        </p:nvSpPr>
        <p:spPr/>
        <p:txBody>
          <a:bodyPr/>
          <a:lstStyle/>
          <a:p>
            <a:fld id="{06A8F7D9-26B0-3E43-B021-1DF5288F532F}" type="slidenum">
              <a:rPr lang="en-US" smtClean="0"/>
              <a:t>‹#›</a:t>
            </a:fld>
            <a:endParaRPr lang="en-US"/>
          </a:p>
        </p:txBody>
      </p:sp>
    </p:spTree>
    <p:extLst>
      <p:ext uri="{BB962C8B-B14F-4D97-AF65-F5344CB8AC3E}">
        <p14:creationId xmlns:p14="http://schemas.microsoft.com/office/powerpoint/2010/main" val="1343543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92EC2-C1B8-ABF0-EA2A-C65736C9F2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A5F291-C08A-9B9B-3F91-39E1CE9445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086FE-A829-BA38-FB0C-F0DAC810BB2D}"/>
              </a:ext>
            </a:extLst>
          </p:cNvPr>
          <p:cNvSpPr>
            <a:spLocks noGrp="1"/>
          </p:cNvSpPr>
          <p:nvPr>
            <p:ph type="dt" sz="half" idx="10"/>
          </p:nvPr>
        </p:nvSpPr>
        <p:spPr/>
        <p:txBody>
          <a:bodyPr/>
          <a:lstStyle/>
          <a:p>
            <a:fld id="{5BC8D903-FE0F-374A-AE1A-6F40E5A7349B}" type="datetimeFigureOut">
              <a:rPr lang="en-US" smtClean="0"/>
              <a:t>6/4/25</a:t>
            </a:fld>
            <a:endParaRPr lang="en-US"/>
          </a:p>
        </p:txBody>
      </p:sp>
      <p:sp>
        <p:nvSpPr>
          <p:cNvPr id="5" name="Footer Placeholder 4">
            <a:extLst>
              <a:ext uri="{FF2B5EF4-FFF2-40B4-BE49-F238E27FC236}">
                <a16:creationId xmlns:a16="http://schemas.microsoft.com/office/drawing/2014/main" id="{B31A08DF-662E-C9C7-6258-679B67E741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035FC2-0F95-E8D0-11A7-C3B900EDA9B3}"/>
              </a:ext>
            </a:extLst>
          </p:cNvPr>
          <p:cNvSpPr>
            <a:spLocks noGrp="1"/>
          </p:cNvSpPr>
          <p:nvPr>
            <p:ph type="sldNum" sz="quarter" idx="12"/>
          </p:nvPr>
        </p:nvSpPr>
        <p:spPr/>
        <p:txBody>
          <a:bodyPr/>
          <a:lstStyle/>
          <a:p>
            <a:fld id="{06A8F7D9-26B0-3E43-B021-1DF5288F532F}" type="slidenum">
              <a:rPr lang="en-US" smtClean="0"/>
              <a:t>‹#›</a:t>
            </a:fld>
            <a:endParaRPr lang="en-US"/>
          </a:p>
        </p:txBody>
      </p:sp>
    </p:spTree>
    <p:extLst>
      <p:ext uri="{BB962C8B-B14F-4D97-AF65-F5344CB8AC3E}">
        <p14:creationId xmlns:p14="http://schemas.microsoft.com/office/powerpoint/2010/main" val="4224270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14" y="1282"/>
            <a:ext cx="12191985" cy="6856718"/>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7267012" y="-31792"/>
            <a:ext cx="2971626" cy="6877153"/>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121" y="2793331"/>
            <a:ext cx="4044686" cy="1103129"/>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5788494" y="2583746"/>
            <a:ext cx="5517262" cy="921047"/>
          </a:xfrm>
        </p:spPr>
        <p:txBody>
          <a:bodyPr>
            <a:noAutofit/>
          </a:bodyPr>
          <a:lstStyle>
            <a:lvl1pPr marL="0" indent="0">
              <a:buNone/>
              <a:defRPr sz="3375" b="1" i="0">
                <a:solidFill>
                  <a:schemeClr val="bg1"/>
                </a:solidFill>
                <a:latin typeface="Avenir Next Demi Bold" panose="020B0503020202020204" pitchFamily="34" charset="0"/>
              </a:defRPr>
            </a:lvl1pPr>
            <a:lvl2pPr marL="457177" indent="0">
              <a:buNone/>
              <a:defRPr sz="3094" b="1" i="0">
                <a:solidFill>
                  <a:schemeClr val="bg1"/>
                </a:solidFill>
                <a:latin typeface="Avenir Next Demi Bold" panose="020B0503020202020204" pitchFamily="34" charset="0"/>
              </a:defRPr>
            </a:lvl2pPr>
            <a:lvl3pPr marL="914353" indent="0">
              <a:buNone/>
              <a:defRPr sz="2812" b="1" i="0">
                <a:solidFill>
                  <a:schemeClr val="bg1"/>
                </a:solidFill>
                <a:latin typeface="Avenir Next Demi Bold" panose="020B0503020202020204" pitchFamily="34" charset="0"/>
              </a:defRPr>
            </a:lvl3pPr>
            <a:lvl4pPr marL="1371529" indent="0">
              <a:buNone/>
              <a:defRPr sz="2531" b="1" i="0">
                <a:solidFill>
                  <a:schemeClr val="bg1"/>
                </a:solidFill>
                <a:latin typeface="Avenir Next Demi Bold" panose="020B0503020202020204" pitchFamily="34" charset="0"/>
              </a:defRPr>
            </a:lvl4pPr>
            <a:lvl5pPr marL="1828706" indent="0">
              <a:buNone/>
              <a:defRPr sz="2531"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5788494" y="3668376"/>
            <a:ext cx="5517262" cy="694666"/>
          </a:xfrm>
        </p:spPr>
        <p:txBody>
          <a:bodyPr>
            <a:noAutofit/>
          </a:bodyPr>
          <a:lstStyle>
            <a:lvl1pPr marL="0" indent="0" algn="l">
              <a:lnSpc>
                <a:spcPct val="100000"/>
              </a:lnSpc>
              <a:spcBef>
                <a:spcPts val="0"/>
              </a:spcBef>
              <a:buNone/>
              <a:defRPr sz="2250" b="0" i="0">
                <a:solidFill>
                  <a:schemeClr val="bg1"/>
                </a:solidFill>
                <a:latin typeface="Avenir Next" panose="020B0503020202020204" pitchFamily="34" charset="0"/>
              </a:defRPr>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dirty="0"/>
              <a:t>SUBTITLE OF PRESENTATION</a:t>
            </a:r>
          </a:p>
          <a:p>
            <a:r>
              <a:rPr lang="en-US" dirty="0"/>
              <a:t>Presenter Name, Title</a:t>
            </a:r>
          </a:p>
        </p:txBody>
      </p:sp>
    </p:spTree>
    <p:extLst>
      <p:ext uri="{BB962C8B-B14F-4D97-AF65-F5344CB8AC3E}">
        <p14:creationId xmlns:p14="http://schemas.microsoft.com/office/powerpoint/2010/main" val="73275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4C08D-8859-79B8-69D1-9230DDC27A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478F4E-1479-15F4-188D-14129EF72A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9FE4A-7F56-F0DC-649C-14310FDD57DC}"/>
              </a:ext>
            </a:extLst>
          </p:cNvPr>
          <p:cNvSpPr>
            <a:spLocks noGrp="1"/>
          </p:cNvSpPr>
          <p:nvPr>
            <p:ph type="dt" sz="half" idx="10"/>
          </p:nvPr>
        </p:nvSpPr>
        <p:spPr/>
        <p:txBody>
          <a:bodyPr/>
          <a:lstStyle/>
          <a:p>
            <a:fld id="{5BC8D903-FE0F-374A-AE1A-6F40E5A7349B}" type="datetimeFigureOut">
              <a:rPr lang="en-US" smtClean="0"/>
              <a:t>6/4/25</a:t>
            </a:fld>
            <a:endParaRPr lang="en-US"/>
          </a:p>
        </p:txBody>
      </p:sp>
      <p:sp>
        <p:nvSpPr>
          <p:cNvPr id="5" name="Footer Placeholder 4">
            <a:extLst>
              <a:ext uri="{FF2B5EF4-FFF2-40B4-BE49-F238E27FC236}">
                <a16:creationId xmlns:a16="http://schemas.microsoft.com/office/drawing/2014/main" id="{AF780FB3-45E2-CA8D-1ECD-CB0410A0B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AD90C-AA93-837F-9623-79B0555BF807}"/>
              </a:ext>
            </a:extLst>
          </p:cNvPr>
          <p:cNvSpPr>
            <a:spLocks noGrp="1"/>
          </p:cNvSpPr>
          <p:nvPr>
            <p:ph type="sldNum" sz="quarter" idx="12"/>
          </p:nvPr>
        </p:nvSpPr>
        <p:spPr/>
        <p:txBody>
          <a:bodyPr/>
          <a:lstStyle/>
          <a:p>
            <a:fld id="{06A8F7D9-26B0-3E43-B021-1DF5288F532F}" type="slidenum">
              <a:rPr lang="en-US" smtClean="0"/>
              <a:t>‹#›</a:t>
            </a:fld>
            <a:endParaRPr lang="en-US"/>
          </a:p>
        </p:txBody>
      </p:sp>
    </p:spTree>
    <p:extLst>
      <p:ext uri="{BB962C8B-B14F-4D97-AF65-F5344CB8AC3E}">
        <p14:creationId xmlns:p14="http://schemas.microsoft.com/office/powerpoint/2010/main" val="283215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5674B-752C-5694-1A13-986739934F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B63DA1-DA61-C8E0-C0CD-4AAD782F752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B93546-4D71-FF17-6578-4E3C6FC9EBE3}"/>
              </a:ext>
            </a:extLst>
          </p:cNvPr>
          <p:cNvSpPr>
            <a:spLocks noGrp="1"/>
          </p:cNvSpPr>
          <p:nvPr>
            <p:ph type="dt" sz="half" idx="10"/>
          </p:nvPr>
        </p:nvSpPr>
        <p:spPr/>
        <p:txBody>
          <a:bodyPr/>
          <a:lstStyle/>
          <a:p>
            <a:fld id="{5BC8D903-FE0F-374A-AE1A-6F40E5A7349B}" type="datetimeFigureOut">
              <a:rPr lang="en-US" smtClean="0"/>
              <a:t>6/4/25</a:t>
            </a:fld>
            <a:endParaRPr lang="en-US"/>
          </a:p>
        </p:txBody>
      </p:sp>
      <p:sp>
        <p:nvSpPr>
          <p:cNvPr id="5" name="Footer Placeholder 4">
            <a:extLst>
              <a:ext uri="{FF2B5EF4-FFF2-40B4-BE49-F238E27FC236}">
                <a16:creationId xmlns:a16="http://schemas.microsoft.com/office/drawing/2014/main" id="{AF7D0313-FEE8-87D9-2726-8B6FC4ED7F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86EB8-B118-4CFC-CB85-C0A0E3B41005}"/>
              </a:ext>
            </a:extLst>
          </p:cNvPr>
          <p:cNvSpPr>
            <a:spLocks noGrp="1"/>
          </p:cNvSpPr>
          <p:nvPr>
            <p:ph type="sldNum" sz="quarter" idx="12"/>
          </p:nvPr>
        </p:nvSpPr>
        <p:spPr/>
        <p:txBody>
          <a:bodyPr/>
          <a:lstStyle/>
          <a:p>
            <a:fld id="{06A8F7D9-26B0-3E43-B021-1DF5288F532F}" type="slidenum">
              <a:rPr lang="en-US" smtClean="0"/>
              <a:t>‹#›</a:t>
            </a:fld>
            <a:endParaRPr lang="en-US"/>
          </a:p>
        </p:txBody>
      </p:sp>
    </p:spTree>
    <p:extLst>
      <p:ext uri="{BB962C8B-B14F-4D97-AF65-F5344CB8AC3E}">
        <p14:creationId xmlns:p14="http://schemas.microsoft.com/office/powerpoint/2010/main" val="140039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13034-87DC-50DD-0F85-9C21B88C4B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C0313A-C069-6F1B-56E6-5D1D1FA69B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64DB9B-DE08-92EB-1ACF-81047ACA64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14994E-6F6A-784C-136B-3C9FD1FA0F55}"/>
              </a:ext>
            </a:extLst>
          </p:cNvPr>
          <p:cNvSpPr>
            <a:spLocks noGrp="1"/>
          </p:cNvSpPr>
          <p:nvPr>
            <p:ph type="dt" sz="half" idx="10"/>
          </p:nvPr>
        </p:nvSpPr>
        <p:spPr/>
        <p:txBody>
          <a:bodyPr/>
          <a:lstStyle/>
          <a:p>
            <a:fld id="{5BC8D903-FE0F-374A-AE1A-6F40E5A7349B}" type="datetimeFigureOut">
              <a:rPr lang="en-US" smtClean="0"/>
              <a:t>6/4/25</a:t>
            </a:fld>
            <a:endParaRPr lang="en-US"/>
          </a:p>
        </p:txBody>
      </p:sp>
      <p:sp>
        <p:nvSpPr>
          <p:cNvPr id="6" name="Footer Placeholder 5">
            <a:extLst>
              <a:ext uri="{FF2B5EF4-FFF2-40B4-BE49-F238E27FC236}">
                <a16:creationId xmlns:a16="http://schemas.microsoft.com/office/drawing/2014/main" id="{BFBEA59B-D0E7-B7F9-10D5-F820864EA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661D9-7FE9-7804-7AB6-A90DEEEC799C}"/>
              </a:ext>
            </a:extLst>
          </p:cNvPr>
          <p:cNvSpPr>
            <a:spLocks noGrp="1"/>
          </p:cNvSpPr>
          <p:nvPr>
            <p:ph type="sldNum" sz="quarter" idx="12"/>
          </p:nvPr>
        </p:nvSpPr>
        <p:spPr/>
        <p:txBody>
          <a:bodyPr/>
          <a:lstStyle/>
          <a:p>
            <a:fld id="{06A8F7D9-26B0-3E43-B021-1DF5288F532F}" type="slidenum">
              <a:rPr lang="en-US" smtClean="0"/>
              <a:t>‹#›</a:t>
            </a:fld>
            <a:endParaRPr lang="en-US"/>
          </a:p>
        </p:txBody>
      </p:sp>
    </p:spTree>
    <p:extLst>
      <p:ext uri="{BB962C8B-B14F-4D97-AF65-F5344CB8AC3E}">
        <p14:creationId xmlns:p14="http://schemas.microsoft.com/office/powerpoint/2010/main" val="83333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23607-6860-98E8-EA96-349AC25CC3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AE3448-723F-EC0D-B31B-B0DBBD7D8A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90725A-AED2-09F3-EE49-4C6C9D7B4C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A9A7A4-9495-DBD0-E1C7-E4AE3C9B63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D43263-C75F-0737-B412-1469DE1D08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91527F-66E4-A37C-883A-6C6CD4A031EB}"/>
              </a:ext>
            </a:extLst>
          </p:cNvPr>
          <p:cNvSpPr>
            <a:spLocks noGrp="1"/>
          </p:cNvSpPr>
          <p:nvPr>
            <p:ph type="dt" sz="half" idx="10"/>
          </p:nvPr>
        </p:nvSpPr>
        <p:spPr/>
        <p:txBody>
          <a:bodyPr/>
          <a:lstStyle/>
          <a:p>
            <a:fld id="{5BC8D903-FE0F-374A-AE1A-6F40E5A7349B}" type="datetimeFigureOut">
              <a:rPr lang="en-US" smtClean="0"/>
              <a:t>6/4/25</a:t>
            </a:fld>
            <a:endParaRPr lang="en-US"/>
          </a:p>
        </p:txBody>
      </p:sp>
      <p:sp>
        <p:nvSpPr>
          <p:cNvPr id="8" name="Footer Placeholder 7">
            <a:extLst>
              <a:ext uri="{FF2B5EF4-FFF2-40B4-BE49-F238E27FC236}">
                <a16:creationId xmlns:a16="http://schemas.microsoft.com/office/drawing/2014/main" id="{D8528FF8-E7F2-90F7-3DE1-6D06B472A4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C714AD-8A46-34D9-4D23-2FC10957F7BE}"/>
              </a:ext>
            </a:extLst>
          </p:cNvPr>
          <p:cNvSpPr>
            <a:spLocks noGrp="1"/>
          </p:cNvSpPr>
          <p:nvPr>
            <p:ph type="sldNum" sz="quarter" idx="12"/>
          </p:nvPr>
        </p:nvSpPr>
        <p:spPr/>
        <p:txBody>
          <a:bodyPr/>
          <a:lstStyle/>
          <a:p>
            <a:fld id="{06A8F7D9-26B0-3E43-B021-1DF5288F532F}" type="slidenum">
              <a:rPr lang="en-US" smtClean="0"/>
              <a:t>‹#›</a:t>
            </a:fld>
            <a:endParaRPr lang="en-US"/>
          </a:p>
        </p:txBody>
      </p:sp>
    </p:spTree>
    <p:extLst>
      <p:ext uri="{BB962C8B-B14F-4D97-AF65-F5344CB8AC3E}">
        <p14:creationId xmlns:p14="http://schemas.microsoft.com/office/powerpoint/2010/main" val="2181578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D2C2-7B22-53B4-456C-87F304721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3BA7B8-4105-B1EE-B12B-8DA4748D6ADB}"/>
              </a:ext>
            </a:extLst>
          </p:cNvPr>
          <p:cNvSpPr>
            <a:spLocks noGrp="1"/>
          </p:cNvSpPr>
          <p:nvPr>
            <p:ph type="dt" sz="half" idx="10"/>
          </p:nvPr>
        </p:nvSpPr>
        <p:spPr/>
        <p:txBody>
          <a:bodyPr/>
          <a:lstStyle/>
          <a:p>
            <a:fld id="{5BC8D903-FE0F-374A-AE1A-6F40E5A7349B}" type="datetimeFigureOut">
              <a:rPr lang="en-US" smtClean="0"/>
              <a:t>6/4/25</a:t>
            </a:fld>
            <a:endParaRPr lang="en-US"/>
          </a:p>
        </p:txBody>
      </p:sp>
      <p:sp>
        <p:nvSpPr>
          <p:cNvPr id="4" name="Footer Placeholder 3">
            <a:extLst>
              <a:ext uri="{FF2B5EF4-FFF2-40B4-BE49-F238E27FC236}">
                <a16:creationId xmlns:a16="http://schemas.microsoft.com/office/drawing/2014/main" id="{937708E9-BA4D-4E3E-561C-92C0D32904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E0FFB7-41A8-7FDC-8478-7B095589A7A0}"/>
              </a:ext>
            </a:extLst>
          </p:cNvPr>
          <p:cNvSpPr>
            <a:spLocks noGrp="1"/>
          </p:cNvSpPr>
          <p:nvPr>
            <p:ph type="sldNum" sz="quarter" idx="12"/>
          </p:nvPr>
        </p:nvSpPr>
        <p:spPr/>
        <p:txBody>
          <a:bodyPr/>
          <a:lstStyle/>
          <a:p>
            <a:fld id="{06A8F7D9-26B0-3E43-B021-1DF5288F532F}" type="slidenum">
              <a:rPr lang="en-US" smtClean="0"/>
              <a:t>‹#›</a:t>
            </a:fld>
            <a:endParaRPr lang="en-US"/>
          </a:p>
        </p:txBody>
      </p:sp>
    </p:spTree>
    <p:extLst>
      <p:ext uri="{BB962C8B-B14F-4D97-AF65-F5344CB8AC3E}">
        <p14:creationId xmlns:p14="http://schemas.microsoft.com/office/powerpoint/2010/main" val="245554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1E8AB8-D872-5F06-8958-653B4FE19561}"/>
              </a:ext>
            </a:extLst>
          </p:cNvPr>
          <p:cNvSpPr>
            <a:spLocks noGrp="1"/>
          </p:cNvSpPr>
          <p:nvPr>
            <p:ph type="dt" sz="half" idx="10"/>
          </p:nvPr>
        </p:nvSpPr>
        <p:spPr/>
        <p:txBody>
          <a:bodyPr/>
          <a:lstStyle/>
          <a:p>
            <a:fld id="{5BC8D903-FE0F-374A-AE1A-6F40E5A7349B}" type="datetimeFigureOut">
              <a:rPr lang="en-US" smtClean="0"/>
              <a:t>6/4/25</a:t>
            </a:fld>
            <a:endParaRPr lang="en-US"/>
          </a:p>
        </p:txBody>
      </p:sp>
      <p:sp>
        <p:nvSpPr>
          <p:cNvPr id="3" name="Footer Placeholder 2">
            <a:extLst>
              <a:ext uri="{FF2B5EF4-FFF2-40B4-BE49-F238E27FC236}">
                <a16:creationId xmlns:a16="http://schemas.microsoft.com/office/drawing/2014/main" id="{4A0BA7DD-31E7-B76A-FCF3-3404993E75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72C140-EBAE-054C-2D3A-447BCE01D280}"/>
              </a:ext>
            </a:extLst>
          </p:cNvPr>
          <p:cNvSpPr>
            <a:spLocks noGrp="1"/>
          </p:cNvSpPr>
          <p:nvPr>
            <p:ph type="sldNum" sz="quarter" idx="12"/>
          </p:nvPr>
        </p:nvSpPr>
        <p:spPr/>
        <p:txBody>
          <a:bodyPr/>
          <a:lstStyle/>
          <a:p>
            <a:fld id="{06A8F7D9-26B0-3E43-B021-1DF5288F532F}" type="slidenum">
              <a:rPr lang="en-US" smtClean="0"/>
              <a:t>‹#›</a:t>
            </a:fld>
            <a:endParaRPr lang="en-US"/>
          </a:p>
        </p:txBody>
      </p:sp>
    </p:spTree>
    <p:extLst>
      <p:ext uri="{BB962C8B-B14F-4D97-AF65-F5344CB8AC3E}">
        <p14:creationId xmlns:p14="http://schemas.microsoft.com/office/powerpoint/2010/main" val="58562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0759F-E864-061D-9F8B-D0566B76F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9AF62E-7804-139C-BE37-C0F92900DF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6D429C-B5B2-7959-5565-9BA100798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04730D-7458-6229-787B-394B1156B769}"/>
              </a:ext>
            </a:extLst>
          </p:cNvPr>
          <p:cNvSpPr>
            <a:spLocks noGrp="1"/>
          </p:cNvSpPr>
          <p:nvPr>
            <p:ph type="dt" sz="half" idx="10"/>
          </p:nvPr>
        </p:nvSpPr>
        <p:spPr/>
        <p:txBody>
          <a:bodyPr/>
          <a:lstStyle/>
          <a:p>
            <a:fld id="{5BC8D903-FE0F-374A-AE1A-6F40E5A7349B}" type="datetimeFigureOut">
              <a:rPr lang="en-US" smtClean="0"/>
              <a:t>6/4/25</a:t>
            </a:fld>
            <a:endParaRPr lang="en-US"/>
          </a:p>
        </p:txBody>
      </p:sp>
      <p:sp>
        <p:nvSpPr>
          <p:cNvPr id="6" name="Footer Placeholder 5">
            <a:extLst>
              <a:ext uri="{FF2B5EF4-FFF2-40B4-BE49-F238E27FC236}">
                <a16:creationId xmlns:a16="http://schemas.microsoft.com/office/drawing/2014/main" id="{6A6C24BA-3058-4884-B956-34FAA433C2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D95093-ACC1-425C-C8DD-6EB621C7FB8B}"/>
              </a:ext>
            </a:extLst>
          </p:cNvPr>
          <p:cNvSpPr>
            <a:spLocks noGrp="1"/>
          </p:cNvSpPr>
          <p:nvPr>
            <p:ph type="sldNum" sz="quarter" idx="12"/>
          </p:nvPr>
        </p:nvSpPr>
        <p:spPr/>
        <p:txBody>
          <a:bodyPr/>
          <a:lstStyle/>
          <a:p>
            <a:fld id="{06A8F7D9-26B0-3E43-B021-1DF5288F532F}" type="slidenum">
              <a:rPr lang="en-US" smtClean="0"/>
              <a:t>‹#›</a:t>
            </a:fld>
            <a:endParaRPr lang="en-US"/>
          </a:p>
        </p:txBody>
      </p:sp>
    </p:spTree>
    <p:extLst>
      <p:ext uri="{BB962C8B-B14F-4D97-AF65-F5344CB8AC3E}">
        <p14:creationId xmlns:p14="http://schemas.microsoft.com/office/powerpoint/2010/main" val="2041493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A644F-A940-C0A4-00B5-64888C135D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00A387-3C0C-1C9A-3F5B-C29185A658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6F180B-813F-EA51-5561-696DE75E54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0E62F9-AB20-4E6F-85E6-FC400EA638E6}"/>
              </a:ext>
            </a:extLst>
          </p:cNvPr>
          <p:cNvSpPr>
            <a:spLocks noGrp="1"/>
          </p:cNvSpPr>
          <p:nvPr>
            <p:ph type="dt" sz="half" idx="10"/>
          </p:nvPr>
        </p:nvSpPr>
        <p:spPr/>
        <p:txBody>
          <a:bodyPr/>
          <a:lstStyle/>
          <a:p>
            <a:fld id="{5BC8D903-FE0F-374A-AE1A-6F40E5A7349B}" type="datetimeFigureOut">
              <a:rPr lang="en-US" smtClean="0"/>
              <a:t>6/4/25</a:t>
            </a:fld>
            <a:endParaRPr lang="en-US"/>
          </a:p>
        </p:txBody>
      </p:sp>
      <p:sp>
        <p:nvSpPr>
          <p:cNvPr id="6" name="Footer Placeholder 5">
            <a:extLst>
              <a:ext uri="{FF2B5EF4-FFF2-40B4-BE49-F238E27FC236}">
                <a16:creationId xmlns:a16="http://schemas.microsoft.com/office/drawing/2014/main" id="{C7196F36-3403-4E98-61A4-04143C873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8F5B2E-EA5E-DD6F-C1A6-74B8613C09D7}"/>
              </a:ext>
            </a:extLst>
          </p:cNvPr>
          <p:cNvSpPr>
            <a:spLocks noGrp="1"/>
          </p:cNvSpPr>
          <p:nvPr>
            <p:ph type="sldNum" sz="quarter" idx="12"/>
          </p:nvPr>
        </p:nvSpPr>
        <p:spPr/>
        <p:txBody>
          <a:bodyPr/>
          <a:lstStyle/>
          <a:p>
            <a:fld id="{06A8F7D9-26B0-3E43-B021-1DF5288F532F}" type="slidenum">
              <a:rPr lang="en-US" smtClean="0"/>
              <a:t>‹#›</a:t>
            </a:fld>
            <a:endParaRPr lang="en-US"/>
          </a:p>
        </p:txBody>
      </p:sp>
    </p:spTree>
    <p:extLst>
      <p:ext uri="{BB962C8B-B14F-4D97-AF65-F5344CB8AC3E}">
        <p14:creationId xmlns:p14="http://schemas.microsoft.com/office/powerpoint/2010/main" val="352565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825333-C3B2-AB69-0AF5-8C4656575A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A85158-E81D-727C-FE0F-6BC108A0F1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EA72C-8965-6711-92F6-EC6AC9348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C8D903-FE0F-374A-AE1A-6F40E5A7349B}" type="datetimeFigureOut">
              <a:rPr lang="en-US" smtClean="0"/>
              <a:t>6/4/25</a:t>
            </a:fld>
            <a:endParaRPr lang="en-US"/>
          </a:p>
        </p:txBody>
      </p:sp>
      <p:sp>
        <p:nvSpPr>
          <p:cNvPr id="5" name="Footer Placeholder 4">
            <a:extLst>
              <a:ext uri="{FF2B5EF4-FFF2-40B4-BE49-F238E27FC236}">
                <a16:creationId xmlns:a16="http://schemas.microsoft.com/office/drawing/2014/main" id="{95A99426-6B8E-DA8B-39A3-B48207987A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BE43116-CCBE-C4FB-5E6D-DA17EAFA20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A8F7D9-26B0-3E43-B021-1DF5288F532F}" type="slidenum">
              <a:rPr lang="en-US" smtClean="0"/>
              <a:t>‹#›</a:t>
            </a:fld>
            <a:endParaRPr lang="en-US"/>
          </a:p>
        </p:txBody>
      </p:sp>
    </p:spTree>
    <p:extLst>
      <p:ext uri="{BB962C8B-B14F-4D97-AF65-F5344CB8AC3E}">
        <p14:creationId xmlns:p14="http://schemas.microsoft.com/office/powerpoint/2010/main" val="242372956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openxmlformats.org/officeDocument/2006/relationships/hyperlink" Target="https://www.legion.org/about/organization/the-emblem/emblem-and-brand-mark-download"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1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3BAAD-6F9D-4B21-0DF6-C4228BE4236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C69565C-EAC8-FDBF-6A89-212DF7FF7E7D}"/>
              </a:ext>
            </a:extLst>
          </p:cNvPr>
          <p:cNvSpPr/>
          <p:nvPr/>
        </p:nvSpPr>
        <p:spPr>
          <a:xfrm>
            <a:off x="5316437" y="1928858"/>
            <a:ext cx="6875564" cy="2979677"/>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2" name="Text Placeholder 1">
            <a:extLst>
              <a:ext uri="{FF2B5EF4-FFF2-40B4-BE49-F238E27FC236}">
                <a16:creationId xmlns:a16="http://schemas.microsoft.com/office/drawing/2014/main" id="{9E51E74E-B6F2-20D1-C25C-8FF4A02F638B}"/>
              </a:ext>
            </a:extLst>
          </p:cNvPr>
          <p:cNvSpPr>
            <a:spLocks noGrp="1"/>
          </p:cNvSpPr>
          <p:nvPr>
            <p:ph type="body" sz="quarter" idx="10"/>
          </p:nvPr>
        </p:nvSpPr>
        <p:spPr>
          <a:xfrm>
            <a:off x="5600976" y="2268612"/>
            <a:ext cx="6036842" cy="1160388"/>
          </a:xfrm>
        </p:spPr>
        <p:txBody>
          <a:bodyPr/>
          <a:lstStyle/>
          <a:p>
            <a:r>
              <a:rPr lang="en-US" dirty="0">
                <a:latin typeface="+mn-lt"/>
              </a:rPr>
              <a:t>Leveraging Online Presence &amp; Emblem/Brandmark Usage</a:t>
            </a:r>
          </a:p>
        </p:txBody>
      </p:sp>
      <p:sp>
        <p:nvSpPr>
          <p:cNvPr id="3" name="Subtitle 2">
            <a:extLst>
              <a:ext uri="{FF2B5EF4-FFF2-40B4-BE49-F238E27FC236}">
                <a16:creationId xmlns:a16="http://schemas.microsoft.com/office/drawing/2014/main" id="{4454AF0A-44F2-54F8-E801-AAB4B3E7FA37}"/>
              </a:ext>
            </a:extLst>
          </p:cNvPr>
          <p:cNvSpPr>
            <a:spLocks noGrp="1"/>
          </p:cNvSpPr>
          <p:nvPr>
            <p:ph type="subTitle" idx="1"/>
          </p:nvPr>
        </p:nvSpPr>
        <p:spPr>
          <a:xfrm>
            <a:off x="5600976" y="3429000"/>
            <a:ext cx="6266217" cy="1160388"/>
          </a:xfrm>
        </p:spPr>
        <p:txBody>
          <a:bodyPr/>
          <a:lstStyle/>
          <a:p>
            <a:r>
              <a:rPr lang="en-US" dirty="0">
                <a:latin typeface="+mn-lt"/>
              </a:rPr>
              <a:t>Guidelines for Social Media, Websites, and proper usage of American Legion Emblems and Brandmarks</a:t>
            </a:r>
          </a:p>
          <a:p>
            <a:endParaRPr lang="en-US" dirty="0"/>
          </a:p>
        </p:txBody>
      </p:sp>
    </p:spTree>
    <p:extLst>
      <p:ext uri="{BB962C8B-B14F-4D97-AF65-F5344CB8AC3E}">
        <p14:creationId xmlns:p14="http://schemas.microsoft.com/office/powerpoint/2010/main" val="2352838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EE01D84B-AF9A-2A85-DC2F-45B1F48C61F3}"/>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697EBD49-2046-9C60-0CFB-87279322E1AA}"/>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C2A15701-CCF6-6E8A-9AFC-DD9A9140E0F2}"/>
              </a:ext>
            </a:extLst>
          </p:cNvPr>
          <p:cNvSpPr txBox="1"/>
          <p:nvPr/>
        </p:nvSpPr>
        <p:spPr>
          <a:xfrm>
            <a:off x="550767" y="810418"/>
            <a:ext cx="6793007"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Examples of Facebook pages</a:t>
            </a:r>
          </a:p>
        </p:txBody>
      </p:sp>
      <p:pic>
        <p:nvPicPr>
          <p:cNvPr id="2" name="Picture 1">
            <a:extLst>
              <a:ext uri="{FF2B5EF4-FFF2-40B4-BE49-F238E27FC236}">
                <a16:creationId xmlns:a16="http://schemas.microsoft.com/office/drawing/2014/main" id="{C72D4A09-C071-7796-6C27-1DE3F50C5AC5}"/>
              </a:ext>
            </a:extLst>
          </p:cNvPr>
          <p:cNvPicPr>
            <a:picLocks noChangeAspect="1"/>
          </p:cNvPicPr>
          <p:nvPr/>
        </p:nvPicPr>
        <p:blipFill>
          <a:blip r:embed="rId5"/>
          <a:stretch>
            <a:fillRect/>
          </a:stretch>
        </p:blipFill>
        <p:spPr>
          <a:xfrm>
            <a:off x="1038225" y="1640927"/>
            <a:ext cx="7772400" cy="3976196"/>
          </a:xfrm>
          <a:prstGeom prst="rect">
            <a:avLst/>
          </a:prstGeom>
        </p:spPr>
      </p:pic>
      <p:pic>
        <p:nvPicPr>
          <p:cNvPr id="3" name="Picture 2">
            <a:extLst>
              <a:ext uri="{FF2B5EF4-FFF2-40B4-BE49-F238E27FC236}">
                <a16:creationId xmlns:a16="http://schemas.microsoft.com/office/drawing/2014/main" id="{96ADA245-847D-0740-1F2C-CDD8158E328B}"/>
              </a:ext>
            </a:extLst>
          </p:cNvPr>
          <p:cNvPicPr>
            <a:picLocks noChangeAspect="1"/>
          </p:cNvPicPr>
          <p:nvPr/>
        </p:nvPicPr>
        <p:blipFill>
          <a:blip r:embed="rId6"/>
          <a:stretch>
            <a:fillRect/>
          </a:stretch>
        </p:blipFill>
        <p:spPr>
          <a:xfrm>
            <a:off x="1909763" y="1889693"/>
            <a:ext cx="7772400" cy="4557939"/>
          </a:xfrm>
          <a:prstGeom prst="rect">
            <a:avLst/>
          </a:prstGeom>
        </p:spPr>
      </p:pic>
      <p:pic>
        <p:nvPicPr>
          <p:cNvPr id="4" name="Picture 3">
            <a:extLst>
              <a:ext uri="{FF2B5EF4-FFF2-40B4-BE49-F238E27FC236}">
                <a16:creationId xmlns:a16="http://schemas.microsoft.com/office/drawing/2014/main" id="{57E0F259-4A31-6834-B917-97F22E0194BF}"/>
              </a:ext>
            </a:extLst>
          </p:cNvPr>
          <p:cNvPicPr>
            <a:picLocks noChangeAspect="1"/>
          </p:cNvPicPr>
          <p:nvPr/>
        </p:nvPicPr>
        <p:blipFill>
          <a:blip r:embed="rId7"/>
          <a:stretch>
            <a:fillRect/>
          </a:stretch>
        </p:blipFill>
        <p:spPr>
          <a:xfrm>
            <a:off x="3268758" y="2287258"/>
            <a:ext cx="7772400" cy="4174355"/>
          </a:xfrm>
          <a:prstGeom prst="rect">
            <a:avLst/>
          </a:prstGeom>
        </p:spPr>
      </p:pic>
    </p:spTree>
    <p:extLst>
      <p:ext uri="{BB962C8B-B14F-4D97-AF65-F5344CB8AC3E}">
        <p14:creationId xmlns:p14="http://schemas.microsoft.com/office/powerpoint/2010/main" val="42705769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0B34BF7D-F569-3EC7-5172-B6E4D55D3526}"/>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FE139A9F-DB92-191A-FDD3-C73C4096AD89}"/>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8F732E59-2847-13EF-1DC6-A7E05E7F4859}"/>
              </a:ext>
            </a:extLst>
          </p:cNvPr>
          <p:cNvSpPr txBox="1"/>
          <p:nvPr/>
        </p:nvSpPr>
        <p:spPr>
          <a:xfrm>
            <a:off x="550767" y="810418"/>
            <a:ext cx="6835871" cy="1200329"/>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Using American Legion emblems, brandmarks or wordmarks</a:t>
            </a:r>
          </a:p>
        </p:txBody>
      </p:sp>
      <p:sp>
        <p:nvSpPr>
          <p:cNvPr id="17" name="TextBox 16">
            <a:extLst>
              <a:ext uri="{FF2B5EF4-FFF2-40B4-BE49-F238E27FC236}">
                <a16:creationId xmlns:a16="http://schemas.microsoft.com/office/drawing/2014/main" id="{0B4736F2-3CBB-38AD-D132-4FE95AC9C681}"/>
              </a:ext>
            </a:extLst>
          </p:cNvPr>
          <p:cNvSpPr txBox="1"/>
          <p:nvPr/>
        </p:nvSpPr>
        <p:spPr>
          <a:xfrm>
            <a:off x="1057274" y="2274837"/>
            <a:ext cx="9701214"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All emblems, brandmarks and wordmarks of the American Legion are copyrighted.</a:t>
            </a:r>
            <a:endParaRPr lang="en-US" sz="3600" b="1" dirty="0">
              <a:solidFill>
                <a:schemeClr val="bg1"/>
              </a:solidFill>
              <a:latin typeface="+mj-lt"/>
            </a:endParaRPr>
          </a:p>
          <a:p>
            <a:pPr marL="285750" indent="-285750">
              <a:buFont typeface="Arial" panose="020B0604020202020204" pitchFamily="34" charset="0"/>
              <a:buChar char="•"/>
            </a:pPr>
            <a:r>
              <a:rPr lang="en-US" sz="2400" dirty="0"/>
              <a:t>The brandmark and emblem are legally protected property of The American Legion. Any use outside of the organization – such as merchandising, marketing by groups unaffiliated with The American Legion or at political events – is legally restricted and requires authorization.</a:t>
            </a:r>
            <a:endParaRPr lang="en-US" sz="3600" b="1" dirty="0">
              <a:solidFill>
                <a:schemeClr val="bg1"/>
              </a:solidFill>
              <a:latin typeface="+mj-lt"/>
            </a:endParaRPr>
          </a:p>
        </p:txBody>
      </p:sp>
    </p:spTree>
    <p:extLst>
      <p:ext uri="{BB962C8B-B14F-4D97-AF65-F5344CB8AC3E}">
        <p14:creationId xmlns:p14="http://schemas.microsoft.com/office/powerpoint/2010/main" val="40195458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2B65B66C-53AA-FBDB-E1A3-C8C9B6EEF2F7}"/>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03B9D481-E580-AAE8-223D-4D7964AE4D78}"/>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E907F24E-F38B-E18F-4EDF-74D1438F0C4A}"/>
              </a:ext>
            </a:extLst>
          </p:cNvPr>
          <p:cNvSpPr txBox="1"/>
          <p:nvPr/>
        </p:nvSpPr>
        <p:spPr>
          <a:xfrm>
            <a:off x="550767" y="810418"/>
            <a:ext cx="9079008" cy="1200329"/>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Getting permission to reproduce American Legion emblems, brandmarks or wordmarks</a:t>
            </a:r>
          </a:p>
        </p:txBody>
      </p:sp>
      <p:sp>
        <p:nvSpPr>
          <p:cNvPr id="17" name="TextBox 16">
            <a:extLst>
              <a:ext uri="{FF2B5EF4-FFF2-40B4-BE49-F238E27FC236}">
                <a16:creationId xmlns:a16="http://schemas.microsoft.com/office/drawing/2014/main" id="{B056C5E0-73A0-CFE0-2DDE-2434D4A2570F}"/>
              </a:ext>
            </a:extLst>
          </p:cNvPr>
          <p:cNvSpPr txBox="1"/>
          <p:nvPr/>
        </p:nvSpPr>
        <p:spPr>
          <a:xfrm>
            <a:off x="1057274" y="2274837"/>
            <a:ext cx="9701214"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If you would like to request to use the American Legion name or emblem on merchandise, (such as challenge coins, clothing, other other manufactured items) please complete an Emblem Use Request Form, found at </a:t>
            </a:r>
            <a:r>
              <a:rPr lang="en-US" sz="2400" dirty="0">
                <a:hlinkClick r:id="rId5"/>
              </a:rPr>
              <a:t>https://www.legion.org/about/organization/the-emblem/emblem-and-brand-mark-download</a:t>
            </a:r>
            <a:r>
              <a:rPr lang="en-US" sz="2400" dirty="0"/>
              <a:t>.</a:t>
            </a:r>
          </a:p>
          <a:p>
            <a:pPr marL="285750" indent="-285750">
              <a:buFont typeface="Arial" panose="020B0604020202020204" pitchFamily="34" charset="0"/>
              <a:buChar char="•"/>
            </a:pPr>
            <a:r>
              <a:rPr lang="en-US" sz="2400" dirty="0"/>
              <a:t>This form should be sent to the Department Adjutant, at the Topeka Headquarters. If approved the Adjutant will forward the request to the National Adjutant for approval.  The process usually takes a few days.</a:t>
            </a:r>
          </a:p>
          <a:p>
            <a:pPr marL="285750" indent="-285750">
              <a:buFont typeface="Arial" panose="020B0604020202020204" pitchFamily="34" charset="0"/>
              <a:buChar char="•"/>
            </a:pPr>
            <a:r>
              <a:rPr lang="en-US" sz="2400" dirty="0"/>
              <a:t>Approval will be sent by mail to the requester.</a:t>
            </a:r>
          </a:p>
        </p:txBody>
      </p:sp>
    </p:spTree>
    <p:extLst>
      <p:ext uri="{BB962C8B-B14F-4D97-AF65-F5344CB8AC3E}">
        <p14:creationId xmlns:p14="http://schemas.microsoft.com/office/powerpoint/2010/main" val="2157295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85AD1DE9-1FC7-9442-B402-4459A73D5FE8}"/>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512EC0B9-3B3B-DE01-F323-FD85BA3B81F4}"/>
              </a:ext>
            </a:extLst>
          </p:cNvPr>
          <p:cNvPicPr>
            <a:picLocks noChangeAspect="1"/>
          </p:cNvPicPr>
          <p:nvPr/>
        </p:nvPicPr>
        <p:blipFill>
          <a:blip r:embed="rId4">
            <a:alphaModFix/>
          </a:blip>
          <a:stretch>
            <a:fillRect/>
          </a:stretch>
        </p:blipFill>
        <p:spPr>
          <a:xfrm>
            <a:off x="2428034" y="2197628"/>
            <a:ext cx="7335932" cy="3464190"/>
          </a:xfrm>
          <a:prstGeom prst="rect">
            <a:avLst/>
          </a:prstGeom>
        </p:spPr>
      </p:pic>
      <p:sp>
        <p:nvSpPr>
          <p:cNvPr id="16" name="TextBox 15">
            <a:extLst>
              <a:ext uri="{FF2B5EF4-FFF2-40B4-BE49-F238E27FC236}">
                <a16:creationId xmlns:a16="http://schemas.microsoft.com/office/drawing/2014/main" id="{21E10DC8-C48F-7567-92AD-F488085EBE53}"/>
              </a:ext>
            </a:extLst>
          </p:cNvPr>
          <p:cNvSpPr txBox="1"/>
          <p:nvPr/>
        </p:nvSpPr>
        <p:spPr>
          <a:xfrm>
            <a:off x="550767" y="810418"/>
            <a:ext cx="9079008"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Questions?</a:t>
            </a:r>
          </a:p>
        </p:txBody>
      </p:sp>
    </p:spTree>
    <p:extLst>
      <p:ext uri="{BB962C8B-B14F-4D97-AF65-F5344CB8AC3E}">
        <p14:creationId xmlns:p14="http://schemas.microsoft.com/office/powerpoint/2010/main" val="3589812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EFCD8772-399F-7EB3-5B41-8C299D3D4FB8}"/>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0CD8F795-8D87-DA41-C486-2525DB00D0FD}"/>
              </a:ext>
            </a:extLst>
          </p:cNvPr>
          <p:cNvSpPr txBox="1"/>
          <p:nvPr/>
        </p:nvSpPr>
        <p:spPr>
          <a:xfrm>
            <a:off x="550767" y="810418"/>
            <a:ext cx="9079008"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KALLC Class Survey</a:t>
            </a:r>
          </a:p>
        </p:txBody>
      </p:sp>
      <p:sp>
        <p:nvSpPr>
          <p:cNvPr id="2" name="AutoShape 2">
            <a:extLst>
              <a:ext uri="{FF2B5EF4-FFF2-40B4-BE49-F238E27FC236}">
                <a16:creationId xmlns:a16="http://schemas.microsoft.com/office/drawing/2014/main" id="{4A59842C-5951-7AC3-E676-10B556023CE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D5B72C8D-FDBE-3749-BC16-6096A4005290}"/>
              </a:ext>
            </a:extLst>
          </p:cNvPr>
          <p:cNvPicPr>
            <a:picLocks noChangeAspect="1"/>
          </p:cNvPicPr>
          <p:nvPr/>
        </p:nvPicPr>
        <p:blipFill>
          <a:blip r:embed="rId4"/>
          <a:stretch>
            <a:fillRect/>
          </a:stretch>
        </p:blipFill>
        <p:spPr>
          <a:xfrm>
            <a:off x="3582886" y="1657351"/>
            <a:ext cx="5026228" cy="5019178"/>
          </a:xfrm>
          <a:prstGeom prst="rect">
            <a:avLst/>
          </a:prstGeom>
        </p:spPr>
      </p:pic>
    </p:spTree>
    <p:extLst>
      <p:ext uri="{BB962C8B-B14F-4D97-AF65-F5344CB8AC3E}">
        <p14:creationId xmlns:p14="http://schemas.microsoft.com/office/powerpoint/2010/main" val="12517510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B217A288-BD9A-AFB1-B3E3-DAF39923010D}"/>
              </a:ext>
            </a:extLst>
          </p:cNvPr>
          <p:cNvPicPr>
            <a:picLocks noChangeAspect="1"/>
          </p:cNvPicPr>
          <p:nvPr/>
        </p:nvPicPr>
        <p:blipFill>
          <a:blip r:embed="rId3">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030890A4-9435-10F3-743F-D662584219B4}"/>
              </a:ext>
            </a:extLst>
          </p:cNvPr>
          <p:cNvSpPr txBox="1"/>
          <p:nvPr/>
        </p:nvSpPr>
        <p:spPr>
          <a:xfrm>
            <a:off x="550768" y="810418"/>
            <a:ext cx="5386388" cy="1200329"/>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Resources for creating Post websites:</a:t>
            </a:r>
          </a:p>
        </p:txBody>
      </p:sp>
      <p:sp>
        <p:nvSpPr>
          <p:cNvPr id="17" name="TextBox 16">
            <a:extLst>
              <a:ext uri="{FF2B5EF4-FFF2-40B4-BE49-F238E27FC236}">
                <a16:creationId xmlns:a16="http://schemas.microsoft.com/office/drawing/2014/main" id="{85BCDA24-849B-7CE3-D060-15955043BCBC}"/>
              </a:ext>
            </a:extLst>
          </p:cNvPr>
          <p:cNvSpPr txBox="1"/>
          <p:nvPr/>
        </p:nvSpPr>
        <p:spPr>
          <a:xfrm>
            <a:off x="1028700" y="2169598"/>
            <a:ext cx="6829425"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t>Legionsites.com</a:t>
            </a:r>
            <a:r>
              <a:rPr lang="en-US" sz="2400" dirty="0"/>
              <a:t> – a comprehensive service for creating websites. Easy to use and create, but constrained to a common design.</a:t>
            </a:r>
          </a:p>
          <a:p>
            <a:pPr marL="285750" indent="-285750">
              <a:buFont typeface="Arial" panose="020B0604020202020204" pitchFamily="34" charset="0"/>
              <a:buChar char="•"/>
            </a:pPr>
            <a:r>
              <a:rPr lang="en-US" sz="2400" dirty="0"/>
              <a:t>Website creation sites like GoDaddy, Wix, Squarespace, Canva – these allow more freedom while not having to learn web site coding.</a:t>
            </a:r>
          </a:p>
        </p:txBody>
      </p:sp>
    </p:spTree>
    <p:extLst>
      <p:ext uri="{BB962C8B-B14F-4D97-AF65-F5344CB8AC3E}">
        <p14:creationId xmlns:p14="http://schemas.microsoft.com/office/powerpoint/2010/main" val="793978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1C4343A9-A785-A014-06D5-806578D6FEEA}"/>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840CC0E6-521C-5F9A-BD78-38C749579A0B}"/>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E574B09A-8B42-B402-489F-4B566339CB1A}"/>
              </a:ext>
            </a:extLst>
          </p:cNvPr>
          <p:cNvSpPr txBox="1"/>
          <p:nvPr/>
        </p:nvSpPr>
        <p:spPr>
          <a:xfrm>
            <a:off x="550768" y="805547"/>
            <a:ext cx="5600700"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Domain names and hosting</a:t>
            </a:r>
          </a:p>
        </p:txBody>
      </p:sp>
      <p:sp>
        <p:nvSpPr>
          <p:cNvPr id="17" name="TextBox 16">
            <a:extLst>
              <a:ext uri="{FF2B5EF4-FFF2-40B4-BE49-F238E27FC236}">
                <a16:creationId xmlns:a16="http://schemas.microsoft.com/office/drawing/2014/main" id="{6C91D817-7CDF-A530-8ECA-FFC991347FE1}"/>
              </a:ext>
            </a:extLst>
          </p:cNvPr>
          <p:cNvSpPr txBox="1"/>
          <p:nvPr/>
        </p:nvSpPr>
        <p:spPr>
          <a:xfrm>
            <a:off x="1028700" y="2041569"/>
            <a:ext cx="8358188"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Domain name – your site’s “name” on the internet, </a:t>
            </a:r>
            <a:r>
              <a:rPr lang="en-US" sz="2400" dirty="0" err="1"/>
              <a:t>ie</a:t>
            </a:r>
            <a:r>
              <a:rPr lang="en-US" sz="2400" dirty="0"/>
              <a:t> </a:t>
            </a:r>
            <a:r>
              <a:rPr lang="en-US" sz="2400" dirty="0" err="1"/>
              <a:t>legion.org</a:t>
            </a:r>
            <a:r>
              <a:rPr lang="en-US" sz="2400" dirty="0"/>
              <a:t>, hutchpost68.org, </a:t>
            </a:r>
            <a:r>
              <a:rPr lang="en-US" sz="2400" dirty="0" err="1"/>
              <a:t>salkansas.org</a:t>
            </a:r>
            <a:r>
              <a:rPr lang="en-US" sz="2400" dirty="0"/>
              <a:t>, etc.</a:t>
            </a:r>
          </a:p>
          <a:p>
            <a:pPr marL="285750" indent="-285750">
              <a:buFont typeface="Arial" panose="020B0604020202020204" pitchFamily="34" charset="0"/>
              <a:buChar char="•"/>
            </a:pPr>
            <a:r>
              <a:rPr lang="en-US" sz="2400" dirty="0"/>
              <a:t>Hosting service – this is the entity that stores, or “hosts” your website.</a:t>
            </a:r>
          </a:p>
          <a:p>
            <a:pPr marL="285750" indent="-285750">
              <a:buFont typeface="Arial" panose="020B0604020202020204" pitchFamily="34" charset="0"/>
              <a:buChar char="•"/>
            </a:pPr>
            <a:r>
              <a:rPr lang="en-US" sz="2400" dirty="0" err="1"/>
              <a:t>Whois</a:t>
            </a:r>
            <a:r>
              <a:rPr lang="en-US" sz="2400" dirty="0"/>
              <a:t> information – part of creating your website, this is publicly available information about the site and hosting. Hosting providers will have an extra cost option to hide your private details, which is highly encouraged.</a:t>
            </a:r>
          </a:p>
        </p:txBody>
      </p:sp>
    </p:spTree>
    <p:extLst>
      <p:ext uri="{BB962C8B-B14F-4D97-AF65-F5344CB8AC3E}">
        <p14:creationId xmlns:p14="http://schemas.microsoft.com/office/powerpoint/2010/main" val="39268940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D4B475D7-E2E2-D6E0-FCE2-296AE4EC3163}"/>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6F9C1525-4A57-3275-9D3B-157A33646C7F}"/>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7EDFCA68-9BC6-A5D3-E9F7-331D3B365550}"/>
              </a:ext>
            </a:extLst>
          </p:cNvPr>
          <p:cNvSpPr txBox="1"/>
          <p:nvPr/>
        </p:nvSpPr>
        <p:spPr>
          <a:xfrm>
            <a:off x="550768" y="810418"/>
            <a:ext cx="6115051"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Websites – points to consider</a:t>
            </a:r>
          </a:p>
        </p:txBody>
      </p:sp>
      <p:sp>
        <p:nvSpPr>
          <p:cNvPr id="17" name="TextBox 16">
            <a:extLst>
              <a:ext uri="{FF2B5EF4-FFF2-40B4-BE49-F238E27FC236}">
                <a16:creationId xmlns:a16="http://schemas.microsoft.com/office/drawing/2014/main" id="{04FCC27D-FA31-39BE-4CCF-FEFABC7ACDDB}"/>
              </a:ext>
            </a:extLst>
          </p:cNvPr>
          <p:cNvSpPr txBox="1"/>
          <p:nvPr/>
        </p:nvSpPr>
        <p:spPr>
          <a:xfrm>
            <a:off x="1028700" y="1865644"/>
            <a:ext cx="6829425"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Consider the content you want to show.</a:t>
            </a:r>
          </a:p>
          <a:p>
            <a:pPr marL="285750" indent="-285750">
              <a:buFont typeface="Arial" panose="020B0604020202020204" pitchFamily="34" charset="0"/>
              <a:buChar char="•"/>
            </a:pPr>
            <a:r>
              <a:rPr lang="en-US" sz="2400" dirty="0"/>
              <a:t>Keep maintenance in mind.</a:t>
            </a:r>
          </a:p>
          <a:p>
            <a:pPr marL="285750" indent="-285750">
              <a:buFont typeface="Arial" panose="020B0604020202020204" pitchFamily="34" charset="0"/>
              <a:buChar char="•"/>
            </a:pPr>
            <a:r>
              <a:rPr lang="en-US" sz="2400" dirty="0"/>
              <a:t>Think about succession planning – making sure more than one person knows how to update the site, passwords, etc.</a:t>
            </a:r>
          </a:p>
        </p:txBody>
      </p:sp>
    </p:spTree>
    <p:extLst>
      <p:ext uri="{BB962C8B-B14F-4D97-AF65-F5344CB8AC3E}">
        <p14:creationId xmlns:p14="http://schemas.microsoft.com/office/powerpoint/2010/main" val="1026785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6FFF40F8-13A9-1AE1-B307-58038438C260}"/>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6CB97B68-6698-3C16-61FC-631DED1E364E}"/>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AD9C85D2-B8D1-69F8-5922-BB17CEE7E721}"/>
              </a:ext>
            </a:extLst>
          </p:cNvPr>
          <p:cNvSpPr txBox="1"/>
          <p:nvPr/>
        </p:nvSpPr>
        <p:spPr>
          <a:xfrm>
            <a:off x="550768" y="810418"/>
            <a:ext cx="5600700"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SAL Detachment website</a:t>
            </a:r>
          </a:p>
        </p:txBody>
      </p:sp>
      <p:pic>
        <p:nvPicPr>
          <p:cNvPr id="2" name="Picture 1">
            <a:extLst>
              <a:ext uri="{FF2B5EF4-FFF2-40B4-BE49-F238E27FC236}">
                <a16:creationId xmlns:a16="http://schemas.microsoft.com/office/drawing/2014/main" id="{6D8D6831-A092-23A4-10A4-01CA90D4631B}"/>
              </a:ext>
            </a:extLst>
          </p:cNvPr>
          <p:cNvPicPr>
            <a:picLocks noChangeAspect="1"/>
          </p:cNvPicPr>
          <p:nvPr/>
        </p:nvPicPr>
        <p:blipFill>
          <a:blip r:embed="rId5"/>
          <a:stretch>
            <a:fillRect/>
          </a:stretch>
        </p:blipFill>
        <p:spPr>
          <a:xfrm>
            <a:off x="957261" y="1888705"/>
            <a:ext cx="9215439" cy="4399628"/>
          </a:xfrm>
          <a:prstGeom prst="rect">
            <a:avLst/>
          </a:prstGeom>
        </p:spPr>
      </p:pic>
    </p:spTree>
    <p:extLst>
      <p:ext uri="{BB962C8B-B14F-4D97-AF65-F5344CB8AC3E}">
        <p14:creationId xmlns:p14="http://schemas.microsoft.com/office/powerpoint/2010/main" val="16576850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FD854E4F-417A-4113-5775-B3A531B0D548}"/>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D8EC04BE-A450-E547-EFB5-D9156363DF3E}"/>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BC1A8900-0DE7-ED00-1A38-C464958D792F}"/>
              </a:ext>
            </a:extLst>
          </p:cNvPr>
          <p:cNvSpPr txBox="1"/>
          <p:nvPr/>
        </p:nvSpPr>
        <p:spPr>
          <a:xfrm>
            <a:off x="550768" y="810418"/>
            <a:ext cx="5600700"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Social Media</a:t>
            </a:r>
          </a:p>
        </p:txBody>
      </p:sp>
      <p:sp>
        <p:nvSpPr>
          <p:cNvPr id="17" name="TextBox 16">
            <a:extLst>
              <a:ext uri="{FF2B5EF4-FFF2-40B4-BE49-F238E27FC236}">
                <a16:creationId xmlns:a16="http://schemas.microsoft.com/office/drawing/2014/main" id="{6B57DD38-28C0-E908-14F3-B932D3B2318C}"/>
              </a:ext>
            </a:extLst>
          </p:cNvPr>
          <p:cNvSpPr txBox="1"/>
          <p:nvPr/>
        </p:nvSpPr>
        <p:spPr>
          <a:xfrm>
            <a:off x="1042987" y="1905505"/>
            <a:ext cx="6829425"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Facebook</a:t>
            </a:r>
          </a:p>
          <a:p>
            <a:pPr marL="742950" lvl="1" indent="-285750">
              <a:buFont typeface="Arial" panose="020B0604020202020204" pitchFamily="34" charset="0"/>
              <a:buChar char="•"/>
            </a:pPr>
            <a:r>
              <a:rPr lang="en-US" sz="2400" dirty="0"/>
              <a:t>Meta Business Suite (makes administrating pages easier. Can schedule posts up to 30 days in advance</a:t>
            </a:r>
          </a:p>
          <a:p>
            <a:pPr marL="285750" indent="-285750">
              <a:buFont typeface="Arial" panose="020B0604020202020204" pitchFamily="34" charset="0"/>
              <a:buChar char="•"/>
            </a:pPr>
            <a:r>
              <a:rPr lang="en-US" sz="2400" dirty="0"/>
              <a:t>Instagram</a:t>
            </a:r>
          </a:p>
          <a:p>
            <a:pPr marL="742950" lvl="1" indent="-285750">
              <a:buFont typeface="Arial" panose="020B0604020202020204" pitchFamily="34" charset="0"/>
              <a:buChar char="•"/>
            </a:pPr>
            <a:r>
              <a:rPr lang="en-US" sz="2400" dirty="0"/>
              <a:t>Can be connected to Facebook so posts appear in both places</a:t>
            </a:r>
          </a:p>
          <a:p>
            <a:pPr marL="285750" indent="-285750">
              <a:buFont typeface="Arial" panose="020B0604020202020204" pitchFamily="34" charset="0"/>
              <a:buChar char="•"/>
            </a:pPr>
            <a:r>
              <a:rPr lang="en-US" sz="2400" dirty="0"/>
              <a:t>X (formerly Twitter)</a:t>
            </a:r>
          </a:p>
        </p:txBody>
      </p:sp>
    </p:spTree>
    <p:extLst>
      <p:ext uri="{BB962C8B-B14F-4D97-AF65-F5344CB8AC3E}">
        <p14:creationId xmlns:p14="http://schemas.microsoft.com/office/powerpoint/2010/main" val="34037394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F69BDC88-F6A1-F34D-1389-2FD6F33491DC}"/>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855BE3B4-8B6F-68EF-4AEB-940783425CB8}"/>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FABD48C0-5DD9-F4ED-4C62-9A13C1DCA8D0}"/>
              </a:ext>
            </a:extLst>
          </p:cNvPr>
          <p:cNvSpPr txBox="1"/>
          <p:nvPr/>
        </p:nvSpPr>
        <p:spPr>
          <a:xfrm>
            <a:off x="550768" y="832969"/>
            <a:ext cx="6200776"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Facebook – points to consider</a:t>
            </a:r>
          </a:p>
        </p:txBody>
      </p:sp>
      <p:sp>
        <p:nvSpPr>
          <p:cNvPr id="17" name="TextBox 16">
            <a:extLst>
              <a:ext uri="{FF2B5EF4-FFF2-40B4-BE49-F238E27FC236}">
                <a16:creationId xmlns:a16="http://schemas.microsoft.com/office/drawing/2014/main" id="{B743CC2D-5C88-7C50-0C7E-EC51F4B87BC5}"/>
              </a:ext>
            </a:extLst>
          </p:cNvPr>
          <p:cNvSpPr txBox="1"/>
          <p:nvPr/>
        </p:nvSpPr>
        <p:spPr>
          <a:xfrm>
            <a:off x="1028700" y="1892597"/>
            <a:ext cx="6829425"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Who can post content?</a:t>
            </a:r>
          </a:p>
          <a:p>
            <a:pPr marL="742950" lvl="1" indent="-285750">
              <a:buFont typeface="Arial" panose="020B0604020202020204" pitchFamily="34" charset="0"/>
              <a:buChar char="•"/>
            </a:pPr>
            <a:r>
              <a:rPr lang="en-US" sz="2400" dirty="0"/>
              <a:t>Several levels of rights are available:</a:t>
            </a:r>
          </a:p>
          <a:p>
            <a:pPr marL="1200150" lvl="2" indent="-285750">
              <a:buFont typeface="Arial" panose="020B0604020202020204" pitchFamily="34" charset="0"/>
              <a:buChar char="•"/>
            </a:pPr>
            <a:r>
              <a:rPr lang="en-US" sz="2400" dirty="0"/>
              <a:t>Admin – full access</a:t>
            </a:r>
          </a:p>
          <a:p>
            <a:pPr marL="1200150" lvl="2" indent="-285750">
              <a:buFont typeface="Arial" panose="020B0604020202020204" pitchFamily="34" charset="0"/>
              <a:buChar char="•"/>
            </a:pPr>
            <a:r>
              <a:rPr lang="en-US" sz="2400" dirty="0"/>
              <a:t>Editor – high level access</a:t>
            </a:r>
          </a:p>
          <a:p>
            <a:pPr marL="1200150" lvl="2" indent="-285750">
              <a:buFont typeface="Arial" panose="020B0604020202020204" pitchFamily="34" charset="0"/>
              <a:buChar char="•"/>
            </a:pPr>
            <a:r>
              <a:rPr lang="en-US" sz="2400" dirty="0"/>
              <a:t>Moderator</a:t>
            </a:r>
          </a:p>
          <a:p>
            <a:pPr marL="285750" indent="-285750">
              <a:buFont typeface="Arial" panose="020B0604020202020204" pitchFamily="34" charset="0"/>
              <a:buChar char="•"/>
            </a:pPr>
            <a:r>
              <a:rPr lang="en-US" sz="2400" dirty="0"/>
              <a:t>Types of content: </a:t>
            </a:r>
          </a:p>
          <a:p>
            <a:pPr marL="742950" lvl="1" indent="-285750">
              <a:buFont typeface="Arial" panose="020B0604020202020204" pitchFamily="34" charset="0"/>
              <a:buChar char="•"/>
            </a:pPr>
            <a:r>
              <a:rPr lang="en-US" sz="2400" dirty="0"/>
              <a:t>Posts – Drive traffic </a:t>
            </a:r>
          </a:p>
          <a:p>
            <a:pPr marL="742950" lvl="1" indent="-285750">
              <a:buFont typeface="Arial" panose="020B0604020202020204" pitchFamily="34" charset="0"/>
              <a:buChar char="•"/>
            </a:pPr>
            <a:r>
              <a:rPr lang="en-US" sz="2400" dirty="0"/>
              <a:t>Events – Publicize and boost </a:t>
            </a:r>
            <a:r>
              <a:rPr lang="en-US" sz="2400" dirty="0" err="1"/>
              <a:t>visability</a:t>
            </a:r>
            <a:endParaRPr lang="en-US" sz="2400" dirty="0"/>
          </a:p>
          <a:p>
            <a:pPr marL="742950" lvl="1" indent="-285750">
              <a:buFont typeface="Arial" panose="020B0604020202020204" pitchFamily="34" charset="0"/>
              <a:buChar char="•"/>
            </a:pPr>
            <a:r>
              <a:rPr lang="en-US" sz="2400" dirty="0"/>
              <a:t>Reels – Reach new users</a:t>
            </a:r>
          </a:p>
          <a:p>
            <a:pPr marL="742950" lvl="1" indent="-285750">
              <a:buFont typeface="Arial" panose="020B0604020202020204" pitchFamily="34" charset="0"/>
              <a:buChar char="•"/>
            </a:pPr>
            <a:r>
              <a:rPr lang="en-US" sz="2400" dirty="0"/>
              <a:t>Stories - Engage current followers</a:t>
            </a:r>
          </a:p>
          <a:p>
            <a:pPr marL="285750" indent="-285750">
              <a:buFont typeface="Arial" panose="020B0604020202020204" pitchFamily="34" charset="0"/>
              <a:buChar char="•"/>
            </a:pPr>
            <a:r>
              <a:rPr lang="en-US" sz="2400" dirty="0"/>
              <a:t>Groups</a:t>
            </a:r>
          </a:p>
        </p:txBody>
      </p:sp>
    </p:spTree>
    <p:extLst>
      <p:ext uri="{BB962C8B-B14F-4D97-AF65-F5344CB8AC3E}">
        <p14:creationId xmlns:p14="http://schemas.microsoft.com/office/powerpoint/2010/main" val="4092825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9414B960-1BE6-3576-6A7D-EC3392F8D3E5}"/>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E8C1AFE9-A836-D4A6-9F23-4D837C462AB4}"/>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0A5AC2F4-FB4B-BBDD-E6FA-661CE7D0B0A9}"/>
              </a:ext>
            </a:extLst>
          </p:cNvPr>
          <p:cNvSpPr txBox="1"/>
          <p:nvPr/>
        </p:nvSpPr>
        <p:spPr>
          <a:xfrm>
            <a:off x="550768" y="810418"/>
            <a:ext cx="6578695"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Social Media – What to post?</a:t>
            </a:r>
          </a:p>
        </p:txBody>
      </p:sp>
      <p:sp>
        <p:nvSpPr>
          <p:cNvPr id="17" name="TextBox 16">
            <a:extLst>
              <a:ext uri="{FF2B5EF4-FFF2-40B4-BE49-F238E27FC236}">
                <a16:creationId xmlns:a16="http://schemas.microsoft.com/office/drawing/2014/main" id="{63E3350D-E0E5-1003-490B-7E2465543CA9}"/>
              </a:ext>
            </a:extLst>
          </p:cNvPr>
          <p:cNvSpPr txBox="1"/>
          <p:nvPr/>
        </p:nvSpPr>
        <p:spPr>
          <a:xfrm>
            <a:off x="957262" y="1703248"/>
            <a:ext cx="8272463"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Show what’s happening at your post:</a:t>
            </a:r>
          </a:p>
          <a:p>
            <a:pPr marL="742950" lvl="1" indent="-285750">
              <a:buFont typeface="Arial" panose="020B0604020202020204" pitchFamily="34" charset="0"/>
              <a:buChar char="•"/>
            </a:pPr>
            <a:r>
              <a:rPr lang="en-US" sz="2400" dirty="0"/>
              <a:t>Post events</a:t>
            </a:r>
          </a:p>
          <a:p>
            <a:pPr marL="1200150" lvl="2" indent="-285750">
              <a:buFont typeface="Arial" panose="020B0604020202020204" pitchFamily="34" charset="0"/>
              <a:buChar char="•"/>
            </a:pPr>
            <a:r>
              <a:rPr lang="en-US" sz="2400" dirty="0"/>
              <a:t>Flag etiquette presentations</a:t>
            </a:r>
          </a:p>
          <a:p>
            <a:pPr marL="1200150" lvl="2" indent="-285750">
              <a:buFont typeface="Arial" panose="020B0604020202020204" pitchFamily="34" charset="0"/>
              <a:buChar char="•"/>
            </a:pPr>
            <a:r>
              <a:rPr lang="en-US" sz="2400" dirty="0"/>
              <a:t>Honoring Veterans</a:t>
            </a:r>
          </a:p>
          <a:p>
            <a:pPr marL="1200150" lvl="2" indent="-285750">
              <a:buFont typeface="Arial" panose="020B0604020202020204" pitchFamily="34" charset="0"/>
              <a:buChar char="•"/>
            </a:pPr>
            <a:r>
              <a:rPr lang="en-US" sz="2400" dirty="0"/>
              <a:t>Veterans Day, Memorial Day, </a:t>
            </a:r>
            <a:r>
              <a:rPr lang="en-US" sz="2400" dirty="0" err="1"/>
              <a:t>etc</a:t>
            </a:r>
            <a:endParaRPr lang="en-US" sz="2400" dirty="0"/>
          </a:p>
          <a:p>
            <a:pPr marL="742950" lvl="1" indent="-285750">
              <a:buFont typeface="Arial" panose="020B0604020202020204" pitchFamily="34" charset="0"/>
              <a:buChar char="•"/>
            </a:pPr>
            <a:r>
              <a:rPr lang="en-US" sz="2400" dirty="0"/>
              <a:t>Community Service</a:t>
            </a:r>
          </a:p>
          <a:p>
            <a:pPr marL="742950" lvl="1" indent="-285750">
              <a:buFont typeface="Arial" panose="020B0604020202020204" pitchFamily="34" charset="0"/>
              <a:buChar char="•"/>
            </a:pPr>
            <a:r>
              <a:rPr lang="en-US" sz="2400" dirty="0"/>
              <a:t>Legislative issues </a:t>
            </a:r>
          </a:p>
          <a:p>
            <a:pPr marL="1200150" lvl="2" indent="-285750">
              <a:buFont typeface="Arial" panose="020B0604020202020204" pitchFamily="34" charset="0"/>
              <a:buChar char="•"/>
            </a:pPr>
            <a:r>
              <a:rPr lang="en-US" sz="2400" dirty="0"/>
              <a:t>Encourage use of </a:t>
            </a:r>
            <a:r>
              <a:rPr lang="en-US" sz="2400" dirty="0" err="1"/>
              <a:t>VoterVoice</a:t>
            </a:r>
            <a:endParaRPr lang="en-US" sz="2400" dirty="0"/>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966135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F0CD2F60-E5D8-2C9E-FA37-B5CF48A95621}"/>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3AAA65A6-4C1A-768C-33FE-E641C20FF563}"/>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0EA1CBC3-E034-E99B-9F14-DB029D5DDFC0}"/>
              </a:ext>
            </a:extLst>
          </p:cNvPr>
          <p:cNvSpPr txBox="1"/>
          <p:nvPr/>
        </p:nvSpPr>
        <p:spPr>
          <a:xfrm>
            <a:off x="550767" y="810418"/>
            <a:ext cx="6793007"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Social Media – Content to avoid</a:t>
            </a:r>
          </a:p>
        </p:txBody>
      </p:sp>
      <p:sp>
        <p:nvSpPr>
          <p:cNvPr id="17" name="TextBox 16">
            <a:extLst>
              <a:ext uri="{FF2B5EF4-FFF2-40B4-BE49-F238E27FC236}">
                <a16:creationId xmlns:a16="http://schemas.microsoft.com/office/drawing/2014/main" id="{D14E63BE-794A-85E4-F62B-1BCBC5A617BE}"/>
              </a:ext>
            </a:extLst>
          </p:cNvPr>
          <p:cNvSpPr txBox="1"/>
          <p:nvPr/>
        </p:nvSpPr>
        <p:spPr>
          <a:xfrm>
            <a:off x="957262" y="1703248"/>
            <a:ext cx="8272463"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Avoid posting pictures showing alcohol – this casts a negative light on the American Legion and contributes to an unwanted stereotype.</a:t>
            </a:r>
          </a:p>
          <a:p>
            <a:pPr marL="285750" indent="-285750">
              <a:buFont typeface="Arial" panose="020B0604020202020204" pitchFamily="34" charset="0"/>
              <a:buChar char="•"/>
            </a:pPr>
            <a:r>
              <a:rPr lang="en-US" sz="2400" dirty="0"/>
              <a:t>Avoid posting political content of any kind. Remember that the American Legion is a non-partisan organization.</a:t>
            </a:r>
          </a:p>
          <a:p>
            <a:pPr marL="285750" indent="-285750">
              <a:buFont typeface="Arial" panose="020B0604020202020204" pitchFamily="34" charset="0"/>
              <a:buChar char="•"/>
            </a:pPr>
            <a:r>
              <a:rPr lang="en-US" sz="2400" dirty="0"/>
              <a:t>If an individual is desiring to move up in the American Legion, Auxiliary, SAL, Riders, or Cruisers, it would be wise to avoid posting political content to social media personally.</a:t>
            </a:r>
          </a:p>
        </p:txBody>
      </p:sp>
    </p:spTree>
    <p:extLst>
      <p:ext uri="{BB962C8B-B14F-4D97-AF65-F5344CB8AC3E}">
        <p14:creationId xmlns:p14="http://schemas.microsoft.com/office/powerpoint/2010/main" val="1988240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131</TotalTime>
  <Words>606</Words>
  <Application>Microsoft Macintosh PowerPoint</Application>
  <PresentationFormat>Widescreen</PresentationFormat>
  <Paragraphs>55</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Avenir Next</vt:lpstr>
      <vt:lpstr>Avenir Next Demi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Krueger</dc:creator>
  <cp:lastModifiedBy>Chris Krueger</cp:lastModifiedBy>
  <cp:revision>8</cp:revision>
  <dcterms:created xsi:type="dcterms:W3CDTF">2025-06-04T18:54:52Z</dcterms:created>
  <dcterms:modified xsi:type="dcterms:W3CDTF">2025-06-04T21:05:57Z</dcterms:modified>
</cp:coreProperties>
</file>