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2"/>
    <p:restoredTop sz="94666"/>
  </p:normalViewPr>
  <p:slideViewPr>
    <p:cSldViewPr snapToGrid="0" snapToObjects="1">
      <p:cViewPr varScale="1">
        <p:scale>
          <a:sx n="115" d="100"/>
          <a:sy n="115" d="100"/>
        </p:scale>
        <p:origin x="51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None/>
              <a:defRPr sz="3600" i="1">
                <a:solidFill>
                  <a:srgbClr val="F9C51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9735A1A-DD54-D645-889B-B50D22480D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75573" y="335308"/>
            <a:ext cx="792853" cy="8255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008313" cy="1162050"/>
          </a:xfrm>
        </p:spPr>
        <p:txBody>
          <a:bodyPr anchor="t"/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94802"/>
            <a:ext cx="3008313" cy="3431361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38989"/>
            <a:ext cx="5486400" cy="34885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30578"/>
            <a:ext cx="2057400" cy="499558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30578"/>
            <a:ext cx="6019800" cy="4995585"/>
          </a:xfrm>
        </p:spPr>
        <p:txBody>
          <a:bodyPr vert="eaVert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C54"/>
              </a:buClr>
              <a:buSzTx/>
              <a:buFont typeface="Wingdings" pitchFamily="2" charset="2"/>
              <a:buChar char="§"/>
              <a:tabLst/>
              <a:defRPr sz="24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12573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9C51A"/>
              </a:buClr>
              <a:buSzTx/>
              <a:buFont typeface="Apple Symbols" panose="02000000000000000000" pitchFamily="2" charset="-79"/>
              <a:buChar char="≫"/>
              <a:tabLst/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None/>
              <a:defRPr sz="3600" i="1">
                <a:solidFill>
                  <a:srgbClr val="F9C51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9735A1A-DD54-D645-889B-B50D22480D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75573" y="335308"/>
            <a:ext cx="792853" cy="8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29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6E257-1C38-3A4A-8615-CC132D91E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F06DE1-01D6-0F4F-8CF7-CB7620548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768E4-723E-5649-A732-043FAC17C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79B48-1949-804C-A4B7-1EA8AC506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84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27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71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3773"/>
            <a:ext cx="4038600" cy="370239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3773"/>
            <a:ext cx="4038600" cy="370239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60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22EDE-60E0-B642-BEAD-24BCD9D6A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BD92F6-DCE4-A64E-A441-5B155BD0D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F17305-2C25-D946-834F-9B8F282C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90C0E-1182-A44D-9FAD-ABB08AC0E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55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4553"/>
            <a:ext cx="4040188" cy="3821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04553"/>
            <a:ext cx="4041775" cy="3821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90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34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527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008313" cy="1162050"/>
          </a:xfrm>
        </p:spPr>
        <p:txBody>
          <a:bodyPr anchor="t"/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94802"/>
            <a:ext cx="3008313" cy="3431361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32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38989"/>
            <a:ext cx="5486400" cy="34885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59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23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30578"/>
            <a:ext cx="2057400" cy="499558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30578"/>
            <a:ext cx="6019800" cy="4995585"/>
          </a:xfrm>
        </p:spPr>
        <p:txBody>
          <a:bodyPr vert="eaVert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C54"/>
              </a:buClr>
              <a:buSzTx/>
              <a:buFont typeface="Wingdings" pitchFamily="2" charset="2"/>
              <a:buChar char="§"/>
              <a:tabLst/>
              <a:defRPr sz="24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12573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9C51A"/>
              </a:buClr>
              <a:buSzTx/>
              <a:buFont typeface="Apple Symbols" panose="02000000000000000000" pitchFamily="2" charset="-79"/>
              <a:buChar char="≫"/>
              <a:tabLst/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2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FCA74-CE26-8B42-B1ED-0C914BAD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58A190-EA12-2548-B374-C2AAA17C6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01A3EE-0EBF-224F-AC46-AE4B684BC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564D07-FFF5-2741-BD9E-14485E86B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93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6E257-1C38-3A4A-8615-CC132D91E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F06DE1-01D6-0F4F-8CF7-CB7620548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768E4-723E-5649-A732-043FAC17C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79B48-1949-804C-A4B7-1EA8AC506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56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3773"/>
            <a:ext cx="4038600" cy="370239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3773"/>
            <a:ext cx="4038600" cy="370239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4553"/>
            <a:ext cx="4040188" cy="3821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04553"/>
            <a:ext cx="4041775" cy="3821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61914"/>
            <a:ext cx="8229600" cy="745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96790"/>
            <a:ext cx="8229600" cy="3929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59634-5AA4-F94E-A8DB-69439DC0F0BA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E8A552C-A0CD-CC43-AFA1-342DFB04773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17358" y="196486"/>
            <a:ext cx="715756" cy="7453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7" r:id="rId2"/>
    <p:sldLayoutId id="2147483686" r:id="rId3"/>
    <p:sldLayoutId id="2147483672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Helvetica" pitchFamily="2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257300" indent="-342900" algn="l" defTabSz="457200" rtl="0" eaLnBrk="1" latinLnBrk="0" hangingPunct="1">
        <a:spcBef>
          <a:spcPct val="20000"/>
        </a:spcBef>
        <a:buClr>
          <a:schemeClr val="accent6"/>
        </a:buClr>
        <a:buFont typeface="Apple Symbols" panose="02000000000000000000" pitchFamily="2" charset="-79"/>
        <a:buChar char="≫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61914"/>
            <a:ext cx="8229600" cy="745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96790"/>
            <a:ext cx="8229600" cy="3929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59634-5AA4-F94E-A8DB-69439DC0F0BA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E8A552C-A0CD-CC43-AFA1-342DFB04773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7358" y="196486"/>
            <a:ext cx="715756" cy="7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0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Helvetica" pitchFamily="2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257300" indent="-342900" algn="l" defTabSz="457200" rtl="0" eaLnBrk="1" latinLnBrk="0" hangingPunct="1">
        <a:spcBef>
          <a:spcPct val="20000"/>
        </a:spcBef>
        <a:buClr>
          <a:schemeClr val="accent6"/>
        </a:buClr>
        <a:buFont typeface="Apple Symbols" panose="02000000000000000000" pitchFamily="2" charset="-79"/>
        <a:buChar char="≫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C18018-2BCF-3647-868F-C9C760B8D5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/>
                </a:solidFill>
              </a:rPr>
              <a:t>MyLegion.org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3C52592-E625-D146-9F0A-1F25492FBD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0" dirty="0">
                <a:solidFill>
                  <a:schemeClr val="bg1"/>
                </a:solidFill>
              </a:rPr>
              <a:t>Registration</a:t>
            </a:r>
          </a:p>
          <a:p>
            <a:r>
              <a:rPr lang="en-US" i="0" dirty="0">
                <a:solidFill>
                  <a:schemeClr val="bg1"/>
                </a:solidFill>
              </a:rPr>
              <a:t>Training Guide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BD376D-2EEC-8943-BC7A-54CB9070BE3B}"/>
              </a:ext>
            </a:extLst>
          </p:cNvPr>
          <p:cNvSpPr txBox="1"/>
          <p:nvPr/>
        </p:nvSpPr>
        <p:spPr>
          <a:xfrm>
            <a:off x="6534561" y="6222381"/>
            <a:ext cx="2475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Released April 1, 2021</a:t>
            </a:r>
          </a:p>
        </p:txBody>
      </p:sp>
    </p:spTree>
    <p:extLst>
      <p:ext uri="{BB962C8B-B14F-4D97-AF65-F5344CB8AC3E}">
        <p14:creationId xmlns:p14="http://schemas.microsoft.com/office/powerpoint/2010/main" val="1575596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MyLegion.org</a:t>
            </a:r>
            <a:r>
              <a:rPr lang="en-US" dirty="0"/>
              <a:t>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0700" indent="-520700">
              <a:spcBef>
                <a:spcPts val="1800"/>
              </a:spcBef>
              <a:buFont typeface="+mj-lt"/>
              <a:buAutoNum type="arabicPeriod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Go to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MyLegion.org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000" dirty="0">
                <a:cs typeface="Times New Roman" panose="02020603050405020304" pitchFamily="18" charset="0"/>
              </a:rPr>
              <a:t>select “register”</a:t>
            </a:r>
          </a:p>
          <a:p>
            <a:pPr marL="520700" indent="-520700">
              <a:spcBef>
                <a:spcPts val="1800"/>
              </a:spcBef>
              <a:buFont typeface="+mj-lt"/>
              <a:buAutoNum type="arabicPeriod"/>
            </a:pPr>
            <a:r>
              <a:rPr lang="en-US" sz="2000" dirty="0">
                <a:cs typeface="Times New Roman" panose="02020603050405020304" pitchFamily="18" charset="0"/>
              </a:rPr>
              <a:t>Enter email in the register window. Click “next”   </a:t>
            </a:r>
          </a:p>
          <a:p>
            <a:pPr marL="520700" indent="-520700">
              <a:spcBef>
                <a:spcPts val="1800"/>
              </a:spcBef>
              <a:buFont typeface="+mj-lt"/>
              <a:buAutoNum type="arabicPeriod"/>
              <a:tabLst>
                <a:tab pos="1143000" algn="l"/>
              </a:tabLst>
            </a:pPr>
            <a:r>
              <a:rPr lang="en-US" sz="2000" dirty="0">
                <a:cs typeface="Times New Roman" panose="02020603050405020304" pitchFamily="18" charset="0"/>
              </a:rPr>
              <a:t>Enter your name, check required consents and click “next”</a:t>
            </a:r>
            <a:br>
              <a:rPr lang="en-US" sz="2000" dirty="0">
                <a:cs typeface="Times New Roman" panose="02020603050405020304" pitchFamily="18" charset="0"/>
              </a:rPr>
            </a:br>
            <a:br>
              <a:rPr lang="en-US" sz="2000" dirty="0">
                <a:cs typeface="Times New Roman" panose="02020603050405020304" pitchFamily="18" charset="0"/>
              </a:rPr>
            </a:br>
            <a:r>
              <a:rPr lang="en-US" sz="2000" dirty="0">
                <a:cs typeface="Times New Roman" panose="02020603050405020304" pitchFamily="18" charset="0"/>
              </a:rPr>
              <a:t>A one-time password (OTP) will be sent to your email address</a:t>
            </a:r>
          </a:p>
          <a:p>
            <a:pPr marL="520700" indent="-520700">
              <a:spcBef>
                <a:spcPts val="1800"/>
              </a:spcBef>
              <a:buFont typeface="+mj-lt"/>
              <a:buAutoNum type="arabicPeriod"/>
              <a:tabLst>
                <a:tab pos="1143000" algn="l"/>
              </a:tabLst>
            </a:pPr>
            <a:r>
              <a:rPr lang="en-US" sz="2000" dirty="0">
                <a:cs typeface="Times New Roman" panose="02020603050405020304" pitchFamily="18" charset="0"/>
              </a:rPr>
              <a:t>Welcome window, enter password and OTP,  click “finish registration”</a:t>
            </a:r>
          </a:p>
          <a:p>
            <a:pPr marL="520700" indent="-520700">
              <a:spcBef>
                <a:spcPts val="1800"/>
              </a:spcBef>
              <a:buFont typeface="+mj-lt"/>
              <a:buAutoNum type="arabicPeriod"/>
            </a:pPr>
            <a:r>
              <a:rPr lang="en-US" sz="2000" dirty="0">
                <a:cs typeface="Times New Roman" panose="02020603050405020304" pitchFamily="18" charset="0"/>
              </a:rPr>
              <a:t>Click “MY ACCOUNT” to view account information</a:t>
            </a:r>
          </a:p>
        </p:txBody>
      </p:sp>
    </p:spTree>
    <p:extLst>
      <p:ext uri="{BB962C8B-B14F-4D97-AF65-F5344CB8AC3E}">
        <p14:creationId xmlns:p14="http://schemas.microsoft.com/office/powerpoint/2010/main" val="2223264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16D9A-85E5-DD48-B83B-4F87833E1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 </a:t>
            </a:r>
            <a:r>
              <a:rPr lang="en-US" dirty="0" err="1"/>
              <a:t>MyLegion</a:t>
            </a:r>
            <a:r>
              <a:rPr lang="en-US" dirty="0"/>
              <a:t> Account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6CD98F-D2D1-E946-AC9C-2D33131FF260}"/>
              </a:ext>
            </a:extLst>
          </p:cNvPr>
          <p:cNvGrpSpPr/>
          <p:nvPr/>
        </p:nvGrpSpPr>
        <p:grpSpPr>
          <a:xfrm>
            <a:off x="1421781" y="2118731"/>
            <a:ext cx="6300437" cy="4593611"/>
            <a:chOff x="643770" y="1278170"/>
            <a:chExt cx="7153083" cy="52152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F5567F3-84D3-6640-9370-F3B120961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3770" y="1635282"/>
              <a:ext cx="7153082" cy="485815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89B36C4-980F-954F-B894-AECDA5D8D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771" y="1278170"/>
              <a:ext cx="7153082" cy="2934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8429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08D15-9EBC-4642-9438-C7E2D1767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 </a:t>
            </a:r>
            <a:r>
              <a:rPr lang="en-US" dirty="0" err="1"/>
              <a:t>MyLegion</a:t>
            </a:r>
            <a:r>
              <a:rPr lang="en-US" dirty="0"/>
              <a:t> Account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4D9C50-DC5E-764E-95D3-BEF5460AC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043" y="2108278"/>
            <a:ext cx="4775913" cy="4514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5882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86E9DD-1AAB-A443-B9E3-F09A8AA18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877" y="1453480"/>
            <a:ext cx="3127228" cy="4768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7C4FB5-AEAD-CC4E-8766-54163FB23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255" y="2458910"/>
            <a:ext cx="3037628" cy="2522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3769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08F58E-EE2A-1449-B321-7F739303E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166" y="1784194"/>
            <a:ext cx="7045668" cy="4187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1118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A9D562-9B93-4647-B495-F2AB7D057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98" y="1315843"/>
            <a:ext cx="7325800" cy="505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02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DF1B-7C2B-D34F-AEF9-9909EDEAE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1914"/>
            <a:ext cx="2520176" cy="1035237"/>
          </a:xfrm>
        </p:spPr>
        <p:txBody>
          <a:bodyPr/>
          <a:lstStyle/>
          <a:p>
            <a:pPr algn="r"/>
            <a:r>
              <a:rPr lang="en-US" dirty="0"/>
              <a:t>My Account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6E07F2-E174-3E46-8954-0B7EFA212945}"/>
              </a:ext>
            </a:extLst>
          </p:cNvPr>
          <p:cNvGrpSpPr/>
          <p:nvPr/>
        </p:nvGrpSpPr>
        <p:grpSpPr>
          <a:xfrm>
            <a:off x="3163093" y="1261914"/>
            <a:ext cx="5523707" cy="5170514"/>
            <a:chOff x="1473751" y="843529"/>
            <a:chExt cx="5891697" cy="55149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447F63F-CB9A-AF4A-B637-FDA01116E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3751" y="843529"/>
              <a:ext cx="5891697" cy="551497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4915FA9-0ED7-9240-B0C9-EA0C05D78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69006" y="3512324"/>
              <a:ext cx="1324948" cy="2267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4228900"/>
      </p:ext>
    </p:extLst>
  </p:cSld>
  <p:clrMapOvr>
    <a:masterClrMapping/>
  </p:clrMapOvr>
</p:sld>
</file>

<file path=ppt/theme/theme1.xml><?xml version="1.0" encoding="utf-8"?>
<a:theme xmlns:a="http://schemas.openxmlformats.org/drawingml/2006/main" name="Legion-0513">
  <a:themeElements>
    <a:clrScheme name="Legion">
      <a:dk1>
        <a:sysClr val="windowText" lastClr="000000"/>
      </a:dk1>
      <a:lt1>
        <a:sysClr val="window" lastClr="FFFFFF"/>
      </a:lt1>
      <a:dk2>
        <a:srgbClr val="002C54"/>
      </a:dk2>
      <a:lt2>
        <a:srgbClr val="EEECE1"/>
      </a:lt2>
      <a:accent1>
        <a:srgbClr val="99201C"/>
      </a:accent1>
      <a:accent2>
        <a:srgbClr val="B5691D"/>
      </a:accent2>
      <a:accent3>
        <a:srgbClr val="AECC2A"/>
      </a:accent3>
      <a:accent4>
        <a:srgbClr val="487D26"/>
      </a:accent4>
      <a:accent5>
        <a:srgbClr val="120B2F"/>
      </a:accent5>
      <a:accent6>
        <a:srgbClr val="F9C51A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gion-All-Purpose2020" id="{3854ADFC-BEC4-4A4A-8984-802A35C7D157}" vid="{FD77D49C-3921-354F-A8DB-421734882FB7}"/>
    </a:ext>
  </a:extLst>
</a:theme>
</file>

<file path=ppt/theme/theme2.xml><?xml version="1.0" encoding="utf-8"?>
<a:theme xmlns:a="http://schemas.openxmlformats.org/drawingml/2006/main" name="1_Legion-0513">
  <a:themeElements>
    <a:clrScheme name="Legion">
      <a:dk1>
        <a:sysClr val="windowText" lastClr="000000"/>
      </a:dk1>
      <a:lt1>
        <a:sysClr val="window" lastClr="FFFFFF"/>
      </a:lt1>
      <a:dk2>
        <a:srgbClr val="002C54"/>
      </a:dk2>
      <a:lt2>
        <a:srgbClr val="EEECE1"/>
      </a:lt2>
      <a:accent1>
        <a:srgbClr val="99201C"/>
      </a:accent1>
      <a:accent2>
        <a:srgbClr val="B5691D"/>
      </a:accent2>
      <a:accent3>
        <a:srgbClr val="AECC2A"/>
      </a:accent3>
      <a:accent4>
        <a:srgbClr val="487D26"/>
      </a:accent4>
      <a:accent5>
        <a:srgbClr val="120B2F"/>
      </a:accent5>
      <a:accent6>
        <a:srgbClr val="F9C51A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gion-All-Purpose2020" id="{3854ADFC-BEC4-4A4A-8984-802A35C7D157}" vid="{FD77D49C-3921-354F-A8DB-421734882F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95</Words>
  <Application>Microsoft Macintosh PowerPoint</Application>
  <PresentationFormat>On-screen Show (4:3)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Apple Symbols</vt:lpstr>
      <vt:lpstr>Arial</vt:lpstr>
      <vt:lpstr>Helvetica</vt:lpstr>
      <vt:lpstr>Trebuchet MS</vt:lpstr>
      <vt:lpstr>Wingdings</vt:lpstr>
      <vt:lpstr>Legion-0513</vt:lpstr>
      <vt:lpstr>1_Legion-0513</vt:lpstr>
      <vt:lpstr>MyLegion.org</vt:lpstr>
      <vt:lpstr>MyLegion.org Registration</vt:lpstr>
      <vt:lpstr>Register a MyLegion Account</vt:lpstr>
      <vt:lpstr>Register a MyLegion Account</vt:lpstr>
      <vt:lpstr>PowerPoint Presentation</vt:lpstr>
      <vt:lpstr>PowerPoint Presentation</vt:lpstr>
      <vt:lpstr>PowerPoint Presentation</vt:lpstr>
      <vt:lpstr>My Account</vt:lpstr>
    </vt:vector>
  </TitlesOfParts>
  <Company>The American Legion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Everett</dc:creator>
  <cp:lastModifiedBy>Soria, Holly K.</cp:lastModifiedBy>
  <cp:revision>8</cp:revision>
  <dcterms:created xsi:type="dcterms:W3CDTF">2014-07-25T19:46:03Z</dcterms:created>
  <dcterms:modified xsi:type="dcterms:W3CDTF">2021-04-01T11:36:32Z</dcterms:modified>
</cp:coreProperties>
</file>