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65" r:id="rId3"/>
    <p:sldId id="257" r:id="rId4"/>
    <p:sldId id="266" r:id="rId5"/>
    <p:sldId id="259" r:id="rId6"/>
    <p:sldId id="260" r:id="rId7"/>
    <p:sldId id="261" r:id="rId8"/>
    <p:sldId id="262" r:id="rId9"/>
    <p:sldId id="280" r:id="rId10"/>
    <p:sldId id="347" r:id="rId11"/>
    <p:sldId id="263" r:id="rId12"/>
    <p:sldId id="338" r:id="rId13"/>
    <p:sldId id="349" r:id="rId14"/>
    <p:sldId id="348" r:id="rId15"/>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p:cViewPr varScale="1">
        <p:scale>
          <a:sx n="106" d="100"/>
          <a:sy n="106" d="100"/>
        </p:scale>
        <p:origin x="792" y="16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Kincaid" userId="a7ab9f4fcef4eb25" providerId="LiveId" clId="{6F54CAE9-61E6-4985-8BFD-22E89D14A122}"/>
    <pc:docChg chg="custSel modSld">
      <pc:chgData name="Karen Kincaid" userId="a7ab9f4fcef4eb25" providerId="LiveId" clId="{6F54CAE9-61E6-4985-8BFD-22E89D14A122}" dt="2023-01-04T18:55:57.123" v="102" actId="20577"/>
      <pc:docMkLst>
        <pc:docMk/>
      </pc:docMkLst>
      <pc:sldChg chg="modSp mod">
        <pc:chgData name="Karen Kincaid" userId="a7ab9f4fcef4eb25" providerId="LiveId" clId="{6F54CAE9-61E6-4985-8BFD-22E89D14A122}" dt="2023-01-04T18:54:20.796" v="36" actId="6549"/>
        <pc:sldMkLst>
          <pc:docMk/>
          <pc:sldMk cId="0" sldId="262"/>
        </pc:sldMkLst>
        <pc:spChg chg="mod">
          <ac:chgData name="Karen Kincaid" userId="a7ab9f4fcef4eb25" providerId="LiveId" clId="{6F54CAE9-61E6-4985-8BFD-22E89D14A122}" dt="2023-01-04T18:54:20.796" v="36" actId="6549"/>
          <ac:spMkLst>
            <pc:docMk/>
            <pc:sldMk cId="0" sldId="262"/>
            <ac:spMk id="2" creationId="{00000000-0000-0000-0000-000000000000}"/>
          </ac:spMkLst>
        </pc:spChg>
      </pc:sldChg>
      <pc:sldChg chg="modSp mod">
        <pc:chgData name="Karen Kincaid" userId="a7ab9f4fcef4eb25" providerId="LiveId" clId="{6F54CAE9-61E6-4985-8BFD-22E89D14A122}" dt="2023-01-04T18:55:20.303" v="49" actId="20577"/>
        <pc:sldMkLst>
          <pc:docMk/>
          <pc:sldMk cId="0" sldId="263"/>
        </pc:sldMkLst>
        <pc:spChg chg="mod">
          <ac:chgData name="Karen Kincaid" userId="a7ab9f4fcef4eb25" providerId="LiveId" clId="{6F54CAE9-61E6-4985-8BFD-22E89D14A122}" dt="2023-01-04T18:55:20.303" v="49" actId="20577"/>
          <ac:spMkLst>
            <pc:docMk/>
            <pc:sldMk cId="0" sldId="263"/>
            <ac:spMk id="2" creationId="{00000000-0000-0000-0000-000000000000}"/>
          </ac:spMkLst>
        </pc:spChg>
      </pc:sldChg>
      <pc:sldChg chg="modSp mod">
        <pc:chgData name="Karen Kincaid" userId="a7ab9f4fcef4eb25" providerId="LiveId" clId="{6F54CAE9-61E6-4985-8BFD-22E89D14A122}" dt="2023-01-04T18:52:47.336" v="11" actId="20577"/>
        <pc:sldMkLst>
          <pc:docMk/>
          <pc:sldMk cId="0" sldId="265"/>
        </pc:sldMkLst>
        <pc:spChg chg="mod">
          <ac:chgData name="Karen Kincaid" userId="a7ab9f4fcef4eb25" providerId="LiveId" clId="{6F54CAE9-61E6-4985-8BFD-22E89D14A122}" dt="2023-01-04T18:52:47.336" v="11" actId="20577"/>
          <ac:spMkLst>
            <pc:docMk/>
            <pc:sldMk cId="0" sldId="265"/>
            <ac:spMk id="2" creationId="{00000000-0000-0000-0000-000000000000}"/>
          </ac:spMkLst>
        </pc:spChg>
      </pc:sldChg>
      <pc:sldChg chg="modSp mod">
        <pc:chgData name="Karen Kincaid" userId="a7ab9f4fcef4eb25" providerId="LiveId" clId="{6F54CAE9-61E6-4985-8BFD-22E89D14A122}" dt="2023-01-04T18:53:37.973" v="23" actId="20577"/>
        <pc:sldMkLst>
          <pc:docMk/>
          <pc:sldMk cId="2230411581" sldId="266"/>
        </pc:sldMkLst>
        <pc:spChg chg="mod">
          <ac:chgData name="Karen Kincaid" userId="a7ab9f4fcef4eb25" providerId="LiveId" clId="{6F54CAE9-61E6-4985-8BFD-22E89D14A122}" dt="2023-01-04T18:53:37.973" v="23" actId="20577"/>
          <ac:spMkLst>
            <pc:docMk/>
            <pc:sldMk cId="2230411581" sldId="266"/>
            <ac:spMk id="2" creationId="{00000000-0000-0000-0000-000000000000}"/>
          </ac:spMkLst>
        </pc:spChg>
      </pc:sldChg>
      <pc:sldChg chg="modSp mod">
        <pc:chgData name="Karen Kincaid" userId="a7ab9f4fcef4eb25" providerId="LiveId" clId="{6F54CAE9-61E6-4985-8BFD-22E89D14A122}" dt="2023-01-04T18:55:39.234" v="90" actId="20577"/>
        <pc:sldMkLst>
          <pc:docMk/>
          <pc:sldMk cId="3487512624" sldId="338"/>
        </pc:sldMkLst>
        <pc:spChg chg="mod">
          <ac:chgData name="Karen Kincaid" userId="a7ab9f4fcef4eb25" providerId="LiveId" clId="{6F54CAE9-61E6-4985-8BFD-22E89D14A122}" dt="2023-01-04T18:55:39.234" v="90" actId="20577"/>
          <ac:spMkLst>
            <pc:docMk/>
            <pc:sldMk cId="3487512624" sldId="338"/>
            <ac:spMk id="2" creationId="{00000000-0000-0000-0000-000000000000}"/>
          </ac:spMkLst>
        </pc:spChg>
      </pc:sldChg>
      <pc:sldChg chg="modSp mod">
        <pc:chgData name="Karen Kincaid" userId="a7ab9f4fcef4eb25" providerId="LiveId" clId="{6F54CAE9-61E6-4985-8BFD-22E89D14A122}" dt="2023-01-04T18:54:48.133" v="38" actId="6549"/>
        <pc:sldMkLst>
          <pc:docMk/>
          <pc:sldMk cId="3664644342" sldId="347"/>
        </pc:sldMkLst>
        <pc:spChg chg="mod">
          <ac:chgData name="Karen Kincaid" userId="a7ab9f4fcef4eb25" providerId="LiveId" clId="{6F54CAE9-61E6-4985-8BFD-22E89D14A122}" dt="2023-01-04T18:54:48.133" v="38" actId="6549"/>
          <ac:spMkLst>
            <pc:docMk/>
            <pc:sldMk cId="3664644342" sldId="347"/>
            <ac:spMk id="2" creationId="{00000000-0000-0000-0000-000000000000}"/>
          </ac:spMkLst>
        </pc:spChg>
      </pc:sldChg>
      <pc:sldChg chg="modSp mod">
        <pc:chgData name="Karen Kincaid" userId="a7ab9f4fcef4eb25" providerId="LiveId" clId="{6F54CAE9-61E6-4985-8BFD-22E89D14A122}" dt="2023-01-04T18:55:57.123" v="102" actId="20577"/>
        <pc:sldMkLst>
          <pc:docMk/>
          <pc:sldMk cId="2881604090" sldId="349"/>
        </pc:sldMkLst>
        <pc:spChg chg="mod">
          <ac:chgData name="Karen Kincaid" userId="a7ab9f4fcef4eb25" providerId="LiveId" clId="{6F54CAE9-61E6-4985-8BFD-22E89D14A122}" dt="2023-01-04T18:55:57.123" v="102" actId="20577"/>
          <ac:spMkLst>
            <pc:docMk/>
            <pc:sldMk cId="2881604090" sldId="349"/>
            <ac:spMk id="2" creationId="{E735711D-E857-F271-DC94-A39EDED13659}"/>
          </ac:spMkLst>
        </pc:spChg>
      </pc:sldChg>
    </pc:docChg>
  </pc:docChgLst>
  <pc:docChgLst>
    <pc:chgData name="Jim Madaffer" userId="5c7b3112-1944-42a3-8a21-7d408139a40f" providerId="ADAL" clId="{54000D3C-736B-2545-8FAA-11AE497EB005}"/>
    <pc:docChg chg="modSld">
      <pc:chgData name="Jim Madaffer" userId="5c7b3112-1944-42a3-8a21-7d408139a40f" providerId="ADAL" clId="{54000D3C-736B-2545-8FAA-11AE497EB005}" dt="2023-01-14T16:04:35.215" v="27" actId="20577"/>
      <pc:docMkLst>
        <pc:docMk/>
      </pc:docMkLst>
      <pc:sldChg chg="modSp mod">
        <pc:chgData name="Jim Madaffer" userId="5c7b3112-1944-42a3-8a21-7d408139a40f" providerId="ADAL" clId="{54000D3C-736B-2545-8FAA-11AE497EB005}" dt="2023-01-14T16:04:35.215" v="27" actId="20577"/>
        <pc:sldMkLst>
          <pc:docMk/>
          <pc:sldMk cId="3664644342" sldId="347"/>
        </pc:sldMkLst>
        <pc:spChg chg="mod">
          <ac:chgData name="Jim Madaffer" userId="5c7b3112-1944-42a3-8a21-7d408139a40f" providerId="ADAL" clId="{54000D3C-736B-2545-8FAA-11AE497EB005}" dt="2023-01-14T16:04:35.215" v="27" actId="20577"/>
          <ac:spMkLst>
            <pc:docMk/>
            <pc:sldMk cId="3664644342" sldId="347"/>
            <ac:spMk id="2" creationId="{00000000-0000-0000-0000-000000000000}"/>
          </ac:spMkLst>
        </pc:spChg>
      </pc:sldChg>
      <pc:sldChg chg="modSp mod">
        <pc:chgData name="Jim Madaffer" userId="5c7b3112-1944-42a3-8a21-7d408139a40f" providerId="ADAL" clId="{54000D3C-736B-2545-8FAA-11AE497EB005}" dt="2023-01-14T16:02:54.657" v="6" actId="20577"/>
        <pc:sldMkLst>
          <pc:docMk/>
          <pc:sldMk cId="86680734" sldId="348"/>
        </pc:sldMkLst>
        <pc:spChg chg="mod">
          <ac:chgData name="Jim Madaffer" userId="5c7b3112-1944-42a3-8a21-7d408139a40f" providerId="ADAL" clId="{54000D3C-736B-2545-8FAA-11AE497EB005}" dt="2023-01-14T16:02:54.657" v="6" actId="20577"/>
          <ac:spMkLst>
            <pc:docMk/>
            <pc:sldMk cId="86680734" sldId="348"/>
            <ac:spMk id="3" creationId="{8963EA4F-2A79-0967-67C9-D6157A6FFF7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685769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4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400" b="1" i="0">
                <a:solidFill>
                  <a:schemeClr val="tx1"/>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4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989835" y="1147508"/>
            <a:ext cx="8211820" cy="1435100"/>
          </a:xfrm>
          <a:prstGeom prst="rect">
            <a:avLst/>
          </a:prstGeom>
        </p:spPr>
        <p:txBody>
          <a:bodyPr wrap="square" lIns="0" tIns="0" rIns="0" bIns="0">
            <a:spAutoFit/>
          </a:bodyPr>
          <a:lstStyle>
            <a:lvl1pPr>
              <a:defRPr sz="5400" b="0" i="0">
                <a:solidFill>
                  <a:srgbClr val="2D5395"/>
                </a:solidFill>
                <a:latin typeface="Calibri Light"/>
                <a:cs typeface="Calibri Light"/>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285682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38488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86786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8374813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14629" y="1784730"/>
            <a:ext cx="11362740" cy="1671954"/>
          </a:xfrm>
          <a:prstGeom prst="rect">
            <a:avLst/>
          </a:prstGeom>
        </p:spPr>
        <p:txBody>
          <a:bodyPr wrap="square" lIns="0" tIns="0" rIns="0" bIns="0">
            <a:spAutoFit/>
          </a:bodyPr>
          <a:lstStyle>
            <a:lvl1pPr>
              <a:defRPr sz="5400" b="1" i="0">
                <a:solidFill>
                  <a:schemeClr val="tx1"/>
                </a:solidFill>
                <a:latin typeface="Calibri"/>
                <a:cs typeface="Calibri"/>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1/14/23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10589" y="276478"/>
            <a:ext cx="6421120" cy="756919"/>
          </a:xfrm>
          <a:prstGeom prst="rect">
            <a:avLst/>
          </a:prstGeom>
        </p:spPr>
        <p:txBody>
          <a:bodyPr wrap="square" lIns="0" tIns="0" rIns="0" bIns="0">
            <a:spAutoFit/>
          </a:bodyPr>
          <a:lstStyle>
            <a:lvl1pPr>
              <a:defRPr sz="48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1/14/23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5851704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object 2"/>
          <p:cNvSpPr txBox="1">
            <a:spLocks noGrp="1"/>
          </p:cNvSpPr>
          <p:nvPr>
            <p:ph type="ctrTitle"/>
          </p:nvPr>
        </p:nvSpPr>
        <p:spPr>
          <a:xfrm>
            <a:off x="6746628" y="1783959"/>
            <a:ext cx="4645250" cy="2889114"/>
          </a:xfrm>
          <a:prstGeom prst="rect">
            <a:avLst/>
          </a:prstGeom>
        </p:spPr>
        <p:txBody>
          <a:bodyPr vert="horz" lIns="91440" tIns="45720" rIns="91440" bIns="45720" rtlCol="0" anchor="b">
            <a:normAutofit/>
          </a:bodyPr>
          <a:lstStyle/>
          <a:p>
            <a:pPr marR="186690" algn="l" rtl="0">
              <a:lnSpc>
                <a:spcPct val="90000"/>
              </a:lnSpc>
              <a:spcBef>
                <a:spcPct val="0"/>
              </a:spcBef>
            </a:pPr>
            <a:r>
              <a:rPr lang="en-US" sz="3300" b="1" kern="1200" spc="-70" dirty="0">
                <a:solidFill>
                  <a:schemeClr val="tx2">
                    <a:lumMod val="60000"/>
                    <a:lumOff val="40000"/>
                  </a:schemeClr>
                </a:solidFill>
                <a:latin typeface="+mj-lt"/>
                <a:ea typeface="+mj-ea"/>
                <a:cs typeface="+mj-cs"/>
              </a:rPr>
              <a:t>Wynola</a:t>
            </a:r>
            <a:r>
              <a:rPr lang="en-US" sz="3300" b="1" kern="1200" spc="-125" dirty="0">
                <a:solidFill>
                  <a:schemeClr val="tx2">
                    <a:lumMod val="60000"/>
                    <a:lumOff val="40000"/>
                  </a:schemeClr>
                </a:solidFill>
                <a:latin typeface="+mj-lt"/>
                <a:ea typeface="+mj-ea"/>
                <a:cs typeface="+mj-cs"/>
              </a:rPr>
              <a:t> </a:t>
            </a:r>
            <a:r>
              <a:rPr lang="en-US" sz="3300" b="1" kern="1200" spc="-100" dirty="0">
                <a:solidFill>
                  <a:schemeClr val="tx2">
                    <a:lumMod val="60000"/>
                    <a:lumOff val="40000"/>
                  </a:schemeClr>
                </a:solidFill>
                <a:latin typeface="+mj-lt"/>
                <a:ea typeface="+mj-ea"/>
                <a:cs typeface="+mj-cs"/>
              </a:rPr>
              <a:t>Water</a:t>
            </a:r>
            <a:r>
              <a:rPr lang="en-US" sz="3300" b="1" kern="1200" spc="-135" dirty="0">
                <a:solidFill>
                  <a:schemeClr val="tx2">
                    <a:lumMod val="60000"/>
                    <a:lumOff val="40000"/>
                  </a:schemeClr>
                </a:solidFill>
                <a:latin typeface="+mj-lt"/>
                <a:ea typeface="+mj-ea"/>
                <a:cs typeface="+mj-cs"/>
              </a:rPr>
              <a:t> </a:t>
            </a:r>
            <a:r>
              <a:rPr lang="en-US" sz="3300" b="1" kern="1200" spc="-40" dirty="0">
                <a:solidFill>
                  <a:schemeClr val="tx2">
                    <a:lumMod val="60000"/>
                    <a:lumOff val="40000"/>
                  </a:schemeClr>
                </a:solidFill>
                <a:latin typeface="+mj-lt"/>
                <a:ea typeface="+mj-ea"/>
                <a:cs typeface="+mj-cs"/>
              </a:rPr>
              <a:t>District</a:t>
            </a:r>
            <a:br>
              <a:rPr lang="en-US" sz="3300" b="1" kern="1200" spc="-40" dirty="0">
                <a:solidFill>
                  <a:schemeClr val="bg1"/>
                </a:solidFill>
                <a:latin typeface="+mj-lt"/>
                <a:ea typeface="+mj-ea"/>
                <a:cs typeface="+mj-cs"/>
              </a:rPr>
            </a:br>
            <a:r>
              <a:rPr lang="en-US" sz="3300" b="1" kern="1200" spc="-40" dirty="0">
                <a:solidFill>
                  <a:schemeClr val="bg1"/>
                </a:solidFill>
                <a:latin typeface="+mj-lt"/>
                <a:ea typeface="+mj-ea"/>
                <a:cs typeface="+mj-cs"/>
              </a:rPr>
              <a:t>Board of Directors Meeting</a:t>
            </a:r>
            <a:br>
              <a:rPr lang="en-US" sz="3300" b="1" kern="1200" spc="-40" dirty="0">
                <a:solidFill>
                  <a:schemeClr val="bg1"/>
                </a:solidFill>
                <a:latin typeface="+mj-lt"/>
                <a:ea typeface="+mj-ea"/>
                <a:cs typeface="+mj-cs"/>
              </a:rPr>
            </a:br>
            <a:br>
              <a:rPr lang="en-US" sz="3300" b="1" kern="1200" spc="-40" dirty="0">
                <a:solidFill>
                  <a:schemeClr val="bg1"/>
                </a:solidFill>
                <a:latin typeface="+mj-lt"/>
                <a:ea typeface="+mj-ea"/>
                <a:cs typeface="+mj-cs"/>
              </a:rPr>
            </a:br>
            <a:r>
              <a:rPr lang="en-US" sz="3300" b="0" kern="1200" spc="-15" dirty="0">
                <a:solidFill>
                  <a:schemeClr val="bg1"/>
                </a:solidFill>
                <a:latin typeface="+mj-lt"/>
                <a:ea typeface="+mj-ea"/>
                <a:cs typeface="+mj-cs"/>
              </a:rPr>
              <a:t>January 14, </a:t>
            </a:r>
            <a:r>
              <a:rPr lang="en-US" sz="3300" b="0" kern="1200" dirty="0">
                <a:solidFill>
                  <a:schemeClr val="bg1"/>
                </a:solidFill>
                <a:latin typeface="+mj-lt"/>
                <a:ea typeface="+mj-ea"/>
                <a:cs typeface="+mj-cs"/>
              </a:rPr>
              <a:t>2023</a:t>
            </a:r>
            <a:br>
              <a:rPr lang="en-US" sz="3300" b="0" kern="1200" dirty="0">
                <a:solidFill>
                  <a:schemeClr val="bg1"/>
                </a:solidFill>
                <a:latin typeface="+mj-lt"/>
                <a:ea typeface="+mj-ea"/>
                <a:cs typeface="+mj-cs"/>
              </a:rPr>
            </a:br>
            <a:r>
              <a:rPr lang="en-US" sz="3300" b="0" kern="1200" dirty="0">
                <a:solidFill>
                  <a:schemeClr val="bg1"/>
                </a:solidFill>
                <a:latin typeface="+mj-lt"/>
                <a:ea typeface="+mj-ea"/>
                <a:cs typeface="+mj-cs"/>
              </a:rPr>
              <a:t>9:00 a.m.</a:t>
            </a:r>
          </a:p>
        </p:txBody>
      </p:sp>
      <p:sp>
        <p:nvSpPr>
          <p:cNvPr id="3" name="object 3"/>
          <p:cNvSpPr txBox="1"/>
          <p:nvPr/>
        </p:nvSpPr>
        <p:spPr>
          <a:xfrm>
            <a:off x="6746627" y="4750893"/>
            <a:ext cx="4645250" cy="1147863"/>
          </a:xfrm>
          <a:prstGeom prst="rect">
            <a:avLst/>
          </a:prstGeom>
        </p:spPr>
        <p:txBody>
          <a:bodyPr vert="horz" lIns="91440" tIns="45720" rIns="91440" bIns="45720" rtlCol="0" anchor="t">
            <a:normAutofit/>
          </a:bodyPr>
          <a:lstStyle/>
          <a:p>
            <a:pPr marL="0" marR="5080" lvl="0" indent="0" algn="l" defTabSz="914400" rtl="0" eaLnBrk="1" fontAlgn="auto" latinLnBrk="0" hangingPunct="1">
              <a:lnSpc>
                <a:spcPct val="90000"/>
              </a:lnSpc>
              <a:spcBef>
                <a:spcPts val="1000"/>
              </a:spcBef>
              <a:spcAft>
                <a:spcPts val="0"/>
              </a:spcAft>
              <a:buClrTx/>
              <a:buSzTx/>
              <a:buFontTx/>
              <a:buNone/>
              <a:tabLst>
                <a:tab pos="3532504" algn="l"/>
              </a:tabLst>
              <a:defRPr/>
            </a:pPr>
            <a:r>
              <a:rPr kumimoji="0" lang="en-US" sz="2000" b="1" i="0" u="none" strike="noStrike" kern="1200" cap="none" spc="-20" normalizeH="0" baseline="0" noProof="0" dirty="0">
                <a:ln>
                  <a:noFill/>
                </a:ln>
                <a:solidFill>
                  <a:prstClr val="white"/>
                </a:solidFill>
                <a:effectLst/>
                <a:uLnTx/>
                <a:uFillTx/>
                <a:latin typeface="Calibri"/>
                <a:ea typeface="+mn-ea"/>
                <a:cs typeface="+mn-cs"/>
              </a:rPr>
              <a:t>Santa</a:t>
            </a:r>
            <a:r>
              <a:rPr kumimoji="0" lang="en-US" sz="2000" b="1" i="0" u="none" strike="noStrike" kern="1200" cap="none" spc="-30" normalizeH="0" baseline="0" noProof="0" dirty="0">
                <a:ln>
                  <a:noFill/>
                </a:ln>
                <a:solidFill>
                  <a:prstClr val="white"/>
                </a:solidFill>
                <a:effectLst/>
                <a:uLnTx/>
                <a:uFillTx/>
                <a:latin typeface="Calibri"/>
                <a:ea typeface="+mn-ea"/>
                <a:cs typeface="+mn-cs"/>
              </a:rPr>
              <a:t> </a:t>
            </a:r>
            <a:r>
              <a:rPr kumimoji="0" lang="en-US" sz="2000" b="1" i="0" u="none" strike="noStrike" kern="1200" cap="none" spc="-50" normalizeH="0" baseline="0" noProof="0" dirty="0">
                <a:ln>
                  <a:noFill/>
                </a:ln>
                <a:solidFill>
                  <a:prstClr val="white"/>
                </a:solidFill>
                <a:effectLst/>
                <a:uLnTx/>
                <a:uFillTx/>
                <a:latin typeface="Calibri"/>
                <a:ea typeface="+mn-ea"/>
                <a:cs typeface="+mn-cs"/>
              </a:rPr>
              <a:t>Ysabel</a:t>
            </a:r>
            <a:r>
              <a:rPr kumimoji="0" lang="en-US" sz="2000" b="1" i="0" u="none" strike="noStrike" kern="1200" cap="none" spc="-30" normalizeH="0" baseline="0" noProof="0" dirty="0">
                <a:ln>
                  <a:noFill/>
                </a:ln>
                <a:solidFill>
                  <a:prstClr val="white"/>
                </a:solidFill>
                <a:effectLst/>
                <a:uLnTx/>
                <a:uFillTx/>
                <a:latin typeface="Calibri"/>
                <a:ea typeface="+mn-ea"/>
                <a:cs typeface="+mn-cs"/>
              </a:rPr>
              <a:t> </a:t>
            </a:r>
            <a:r>
              <a:rPr kumimoji="0" lang="en-US" sz="2000" b="1" i="0" u="none" strike="noStrike" kern="1200" cap="none" spc="-25" normalizeH="0" baseline="0" noProof="0" dirty="0">
                <a:ln>
                  <a:noFill/>
                </a:ln>
                <a:solidFill>
                  <a:prstClr val="white"/>
                </a:solidFill>
                <a:effectLst/>
                <a:uLnTx/>
                <a:uFillTx/>
                <a:latin typeface="Calibri"/>
                <a:ea typeface="+mn-ea"/>
                <a:cs typeface="+mn-cs"/>
              </a:rPr>
              <a:t>Nature</a:t>
            </a:r>
            <a:r>
              <a:rPr kumimoji="0" lang="en-US" sz="2000" b="1" i="0" u="none" strike="noStrike" kern="1200" cap="none" spc="-30" normalizeH="0" baseline="0" noProof="0" dirty="0">
                <a:ln>
                  <a:noFill/>
                </a:ln>
                <a:solidFill>
                  <a:prstClr val="white"/>
                </a:solidFill>
                <a:effectLst/>
                <a:uLnTx/>
                <a:uFillTx/>
                <a:latin typeface="Calibri"/>
                <a:ea typeface="+mn-ea"/>
                <a:cs typeface="+mn-cs"/>
              </a:rPr>
              <a:t> </a:t>
            </a:r>
            <a:r>
              <a:rPr kumimoji="0" lang="en-US" sz="2000" b="1" i="0" u="none" strike="noStrike" kern="1200" cap="none" spc="-20" normalizeH="0" baseline="0" noProof="0" dirty="0">
                <a:ln>
                  <a:noFill/>
                </a:ln>
                <a:solidFill>
                  <a:prstClr val="white"/>
                </a:solidFill>
                <a:effectLst/>
                <a:uLnTx/>
                <a:uFillTx/>
                <a:latin typeface="Calibri"/>
                <a:ea typeface="+mn-ea"/>
                <a:cs typeface="+mn-cs"/>
              </a:rPr>
              <a:t>Center	</a:t>
            </a:r>
          </a:p>
          <a:p>
            <a:pPr marL="0" marR="5080" lvl="0" indent="0" algn="l" defTabSz="914400" rtl="0" eaLnBrk="1" fontAlgn="auto" latinLnBrk="0" hangingPunct="1">
              <a:lnSpc>
                <a:spcPct val="90000"/>
              </a:lnSpc>
              <a:spcBef>
                <a:spcPts val="1000"/>
              </a:spcBef>
              <a:spcAft>
                <a:spcPts val="0"/>
              </a:spcAft>
              <a:buClrTx/>
              <a:buSzTx/>
              <a:buFontTx/>
              <a:buNone/>
              <a:tabLst>
                <a:tab pos="3532504" algn="l"/>
              </a:tabLst>
              <a:defRPr/>
            </a:pPr>
            <a:r>
              <a:rPr kumimoji="0" lang="en-US" sz="2000" b="1" i="0" u="none" strike="noStrike" kern="1200" cap="none" spc="-5" normalizeH="0" baseline="0" noProof="0" dirty="0">
                <a:ln>
                  <a:noFill/>
                </a:ln>
                <a:solidFill>
                  <a:prstClr val="white"/>
                </a:solidFill>
                <a:effectLst/>
                <a:uLnTx/>
                <a:uFillTx/>
                <a:latin typeface="Calibri"/>
                <a:ea typeface="+mn-ea"/>
                <a:cs typeface="+mn-cs"/>
              </a:rPr>
              <a:t>22135</a:t>
            </a:r>
            <a:r>
              <a:rPr kumimoji="0" lang="en-US" sz="2000" b="1" i="0" u="none" strike="noStrike" kern="1200" cap="none" spc="-85" normalizeH="0" baseline="0" noProof="0" dirty="0">
                <a:ln>
                  <a:noFill/>
                </a:ln>
                <a:solidFill>
                  <a:prstClr val="white"/>
                </a:solidFill>
                <a:effectLst/>
                <a:uLnTx/>
                <a:uFillTx/>
                <a:latin typeface="Calibri"/>
                <a:ea typeface="+mn-ea"/>
                <a:cs typeface="+mn-cs"/>
              </a:rPr>
              <a:t> </a:t>
            </a:r>
            <a:r>
              <a:rPr kumimoji="0" lang="en-US" sz="2000" b="1" i="0" u="none" strike="noStrike" kern="1200" cap="none" spc="0" normalizeH="0" baseline="0" noProof="0" dirty="0">
                <a:ln>
                  <a:noFill/>
                </a:ln>
                <a:solidFill>
                  <a:prstClr val="white"/>
                </a:solidFill>
                <a:effectLst/>
                <a:uLnTx/>
                <a:uFillTx/>
                <a:latin typeface="Calibri"/>
                <a:ea typeface="+mn-ea"/>
                <a:cs typeface="+mn-cs"/>
              </a:rPr>
              <a:t>CA</a:t>
            </a:r>
            <a:r>
              <a:rPr kumimoji="0" lang="en-US" sz="2000" b="1" i="0" u="none" strike="noStrike" kern="1200" cap="none" spc="-65" normalizeH="0" baseline="0" noProof="0" dirty="0">
                <a:ln>
                  <a:noFill/>
                </a:ln>
                <a:solidFill>
                  <a:prstClr val="white"/>
                </a:solidFill>
                <a:effectLst/>
                <a:uLnTx/>
                <a:uFillTx/>
                <a:latin typeface="Calibri"/>
                <a:ea typeface="+mn-ea"/>
                <a:cs typeface="+mn-cs"/>
              </a:rPr>
              <a:t> </a:t>
            </a:r>
            <a:r>
              <a:rPr kumimoji="0" lang="en-US" sz="2000" b="1" i="0" u="none" strike="noStrike" kern="1200" cap="none" spc="0" normalizeH="0" baseline="0" noProof="0" dirty="0">
                <a:ln>
                  <a:noFill/>
                </a:ln>
                <a:solidFill>
                  <a:prstClr val="white"/>
                </a:solidFill>
                <a:effectLst/>
                <a:uLnTx/>
                <a:uFillTx/>
                <a:latin typeface="Calibri"/>
                <a:ea typeface="+mn-ea"/>
                <a:cs typeface="+mn-cs"/>
              </a:rPr>
              <a:t>–</a:t>
            </a:r>
            <a:r>
              <a:rPr kumimoji="0" lang="en-US" sz="2000" b="1" i="0" u="none" strike="noStrike" kern="1200" cap="none" spc="-65" normalizeH="0" baseline="0" noProof="0" dirty="0">
                <a:ln>
                  <a:noFill/>
                </a:ln>
                <a:solidFill>
                  <a:prstClr val="white"/>
                </a:solidFill>
                <a:effectLst/>
                <a:uLnTx/>
                <a:uFillTx/>
                <a:latin typeface="Calibri"/>
                <a:ea typeface="+mn-ea"/>
                <a:cs typeface="+mn-cs"/>
              </a:rPr>
              <a:t> </a:t>
            </a:r>
            <a:r>
              <a:rPr kumimoji="0" lang="en-US" sz="2000" b="1" i="0" u="none" strike="noStrike" kern="1200" cap="none" spc="-5" normalizeH="0" baseline="0" noProof="0" dirty="0">
                <a:ln>
                  <a:noFill/>
                </a:ln>
                <a:solidFill>
                  <a:prstClr val="white"/>
                </a:solidFill>
                <a:effectLst/>
                <a:uLnTx/>
                <a:uFillTx/>
                <a:latin typeface="Calibri"/>
                <a:ea typeface="+mn-ea"/>
                <a:cs typeface="+mn-cs"/>
              </a:rPr>
              <a:t>79 </a:t>
            </a:r>
            <a:r>
              <a:rPr kumimoji="0" lang="en-US" sz="2000" b="1" i="0" u="none" strike="noStrike" kern="1200" cap="none" spc="-525" normalizeH="0" baseline="0" noProof="0" dirty="0">
                <a:ln>
                  <a:noFill/>
                </a:ln>
                <a:solidFill>
                  <a:prstClr val="white"/>
                </a:solidFill>
                <a:effectLst/>
                <a:uLnTx/>
                <a:uFillTx/>
                <a:latin typeface="Calibri"/>
                <a:ea typeface="+mn-ea"/>
                <a:cs typeface="+mn-cs"/>
              </a:rPr>
              <a:t> </a:t>
            </a:r>
            <a:r>
              <a:rPr kumimoji="0" lang="en-US" sz="2000" b="1" i="0" u="none" strike="noStrike" kern="1200" cap="none" spc="-20" normalizeH="0" baseline="0" noProof="0" dirty="0">
                <a:ln>
                  <a:noFill/>
                </a:ln>
                <a:solidFill>
                  <a:prstClr val="white"/>
                </a:solidFill>
                <a:effectLst/>
                <a:uLnTx/>
                <a:uFillTx/>
                <a:latin typeface="Calibri"/>
                <a:ea typeface="+mn-ea"/>
                <a:cs typeface="+mn-cs"/>
              </a:rPr>
              <a:t>Santa </a:t>
            </a:r>
            <a:r>
              <a:rPr kumimoji="0" lang="en-US" sz="2000" b="1" i="0" u="none" strike="noStrike" kern="1200" cap="none" spc="-50" normalizeH="0" baseline="0" noProof="0" dirty="0">
                <a:ln>
                  <a:noFill/>
                </a:ln>
                <a:solidFill>
                  <a:prstClr val="white"/>
                </a:solidFill>
                <a:effectLst/>
                <a:uLnTx/>
                <a:uFillTx/>
                <a:latin typeface="Calibri"/>
                <a:ea typeface="+mn-ea"/>
                <a:cs typeface="+mn-cs"/>
              </a:rPr>
              <a:t>Ysabel</a:t>
            </a:r>
            <a:r>
              <a:rPr kumimoji="0" lang="en-US" sz="2000" b="1" i="0" u="none" strike="noStrike" kern="1200" cap="none" spc="-70" normalizeH="0" baseline="0" noProof="0" dirty="0">
                <a:ln>
                  <a:noFill/>
                </a:ln>
                <a:solidFill>
                  <a:prstClr val="white"/>
                </a:solidFill>
                <a:effectLst/>
                <a:uLnTx/>
                <a:uFillTx/>
                <a:latin typeface="Calibri"/>
                <a:ea typeface="+mn-ea"/>
                <a:cs typeface="+mn-cs"/>
              </a:rPr>
              <a:t> </a:t>
            </a:r>
            <a:r>
              <a:rPr kumimoji="0" lang="en-US" sz="2000" b="1" i="0" u="none" strike="noStrike" kern="1200" cap="none" spc="0" normalizeH="0" baseline="0" noProof="0" dirty="0">
                <a:ln>
                  <a:noFill/>
                </a:ln>
                <a:solidFill>
                  <a:prstClr val="white"/>
                </a:solidFill>
                <a:effectLst/>
                <a:uLnTx/>
                <a:uFillTx/>
                <a:latin typeface="Calibri"/>
                <a:ea typeface="+mn-ea"/>
                <a:cs typeface="+mn-cs"/>
              </a:rPr>
              <a:t>CA</a:t>
            </a:r>
            <a:r>
              <a:rPr kumimoji="0" lang="en-US" sz="2000" b="1" i="0" u="none" strike="noStrike" kern="1200" cap="none" spc="-35" normalizeH="0" baseline="0" noProof="0" dirty="0">
                <a:ln>
                  <a:noFill/>
                </a:ln>
                <a:solidFill>
                  <a:prstClr val="white"/>
                </a:solidFill>
                <a:effectLst/>
                <a:uLnTx/>
                <a:uFillTx/>
                <a:latin typeface="Calibri"/>
                <a:ea typeface="+mn-ea"/>
                <a:cs typeface="+mn-cs"/>
              </a:rPr>
              <a:t> </a:t>
            </a:r>
            <a:r>
              <a:rPr kumimoji="0" lang="en-US" sz="2000" b="1" i="0" u="none" strike="noStrike" kern="1200" cap="none" spc="-5" normalizeH="0" baseline="0" noProof="0" dirty="0">
                <a:ln>
                  <a:noFill/>
                </a:ln>
                <a:solidFill>
                  <a:prstClr val="white"/>
                </a:solidFill>
                <a:effectLst/>
                <a:uLnTx/>
                <a:uFillTx/>
                <a:latin typeface="Calibri"/>
                <a:ea typeface="+mn-ea"/>
                <a:cs typeface="+mn-cs"/>
              </a:rPr>
              <a:t>92070</a:t>
            </a:r>
            <a:endParaRPr kumimoji="0" lang="en-US" sz="2000" b="0" i="0" u="none" strike="noStrike" kern="1200" cap="none" spc="0" normalizeH="0" baseline="0" noProof="0" dirty="0">
              <a:ln>
                <a:noFill/>
              </a:ln>
              <a:solidFill>
                <a:prstClr val="white"/>
              </a:solidFill>
              <a:effectLst/>
              <a:uLnTx/>
              <a:uFillTx/>
              <a:latin typeface="Calibri"/>
              <a:ea typeface="+mn-ea"/>
              <a:cs typeface="+mn-cs"/>
            </a:endParaRPr>
          </a:p>
        </p:txBody>
      </p:sp>
      <p:sp>
        <p:nvSpPr>
          <p:cNvPr id="11"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object 4"/>
          <p:cNvPicPr/>
          <p:nvPr/>
        </p:nvPicPr>
        <p:blipFill>
          <a:blip r:embed="rId2" cstate="print"/>
          <a:stretch>
            <a:fillRect/>
          </a:stretch>
        </p:blipFill>
        <p:spPr>
          <a:xfrm>
            <a:off x="419382" y="774254"/>
            <a:ext cx="4047843" cy="394132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18832" y="515382"/>
            <a:ext cx="10554335" cy="4983416"/>
          </a:xfrm>
          <a:prstGeom prst="rect">
            <a:avLst/>
          </a:prstGeom>
        </p:spPr>
        <p:txBody>
          <a:bodyPr vert="horz" wrap="square" lIns="0" tIns="12700" rIns="0" bIns="0" rtlCol="0">
            <a:spAutoFit/>
          </a:bodyPr>
          <a:lstStyle/>
          <a:p>
            <a:pPr marL="12065">
              <a:lnSpc>
                <a:spcPct val="100000"/>
              </a:lnSpc>
              <a:tabLst>
                <a:tab pos="1047115" algn="l"/>
              </a:tabLst>
            </a:pPr>
            <a:r>
              <a:rPr lang="en-US" sz="5400" b="1" spc="-5" dirty="0">
                <a:latin typeface="Calibri"/>
                <a:cs typeface="Calibri"/>
              </a:rPr>
              <a:t>10.		Motion to adjourn</a:t>
            </a:r>
            <a:endParaRPr lang="en-US" sz="5400" dirty="0">
              <a:latin typeface="Calibri"/>
              <a:cs typeface="Calibri"/>
            </a:endParaRPr>
          </a:p>
          <a:p>
            <a:pPr>
              <a:lnSpc>
                <a:spcPct val="100000"/>
              </a:lnSpc>
              <a:spcBef>
                <a:spcPts val="10"/>
              </a:spcBef>
            </a:pPr>
            <a:endParaRPr lang="en-US" sz="5300" dirty="0">
              <a:latin typeface="Calibri"/>
              <a:cs typeface="Calibri"/>
            </a:endParaRPr>
          </a:p>
          <a:p>
            <a:pPr marL="12700" marR="5080">
              <a:lnSpc>
                <a:spcPct val="100000"/>
              </a:lnSpc>
              <a:spcBef>
                <a:spcPts val="5"/>
              </a:spcBef>
            </a:pPr>
            <a:r>
              <a:rPr lang="en-US" sz="5400" b="1" spc="-25" dirty="0">
                <a:latin typeface="Calibri"/>
                <a:cs typeface="Calibri"/>
              </a:rPr>
              <a:t>Next</a:t>
            </a:r>
            <a:r>
              <a:rPr lang="en-US" sz="5400" b="1" spc="-20" dirty="0">
                <a:latin typeface="Calibri"/>
                <a:cs typeface="Calibri"/>
              </a:rPr>
              <a:t> </a:t>
            </a:r>
            <a:r>
              <a:rPr lang="en-US" sz="5400" b="1" spc="-5" dirty="0">
                <a:latin typeface="Calibri"/>
                <a:cs typeface="Calibri"/>
              </a:rPr>
              <a:t>Meeting: February 11, </a:t>
            </a:r>
            <a:r>
              <a:rPr lang="en-US" sz="5400" b="1" dirty="0">
                <a:latin typeface="Calibri"/>
                <a:cs typeface="Calibri"/>
              </a:rPr>
              <a:t>2023 </a:t>
            </a:r>
            <a:r>
              <a:rPr lang="en-US" sz="5400" b="1" spc="5" dirty="0">
                <a:latin typeface="Calibri"/>
                <a:cs typeface="Calibri"/>
              </a:rPr>
              <a:t> </a:t>
            </a:r>
            <a:br>
              <a:rPr lang="en-US" sz="5400" b="1" spc="5" dirty="0">
                <a:latin typeface="Calibri"/>
                <a:cs typeface="Calibri"/>
              </a:rPr>
            </a:br>
            <a:r>
              <a:rPr lang="en-US" sz="5400" b="1" spc="5" dirty="0">
                <a:latin typeface="Calibri"/>
                <a:cs typeface="Calibri"/>
              </a:rPr>
              <a:t>(2</a:t>
            </a:r>
            <a:r>
              <a:rPr lang="en-US" sz="5400" b="1" spc="5" baseline="30000" dirty="0">
                <a:latin typeface="Calibri"/>
                <a:cs typeface="Calibri"/>
              </a:rPr>
              <a:t>nd</a:t>
            </a:r>
            <a:r>
              <a:rPr lang="en-US" sz="5400" b="1" spc="5" dirty="0">
                <a:latin typeface="Calibri"/>
                <a:cs typeface="Calibri"/>
              </a:rPr>
              <a:t> Saturday of the month) </a:t>
            </a:r>
          </a:p>
          <a:p>
            <a:pPr marL="12700" marR="5080">
              <a:lnSpc>
                <a:spcPct val="100000"/>
              </a:lnSpc>
              <a:spcBef>
                <a:spcPts val="5"/>
              </a:spcBef>
            </a:pPr>
            <a:r>
              <a:rPr lang="en-US" sz="5400" b="1" dirty="0">
                <a:latin typeface="Calibri"/>
                <a:cs typeface="Calibri"/>
              </a:rPr>
              <a:t>9:00</a:t>
            </a:r>
            <a:r>
              <a:rPr lang="en-US" sz="5400" b="1" spc="-5" dirty="0">
                <a:latin typeface="Calibri"/>
                <a:cs typeface="Calibri"/>
              </a:rPr>
              <a:t> </a:t>
            </a:r>
            <a:r>
              <a:rPr lang="en-US" sz="5400" b="1" spc="-10" dirty="0">
                <a:latin typeface="Calibri"/>
                <a:cs typeface="Calibri"/>
              </a:rPr>
              <a:t>a.m.</a:t>
            </a:r>
            <a:r>
              <a:rPr lang="en-US" sz="5400" b="1" spc="-5" dirty="0">
                <a:latin typeface="Calibri"/>
                <a:cs typeface="Calibri"/>
              </a:rPr>
              <a:t> </a:t>
            </a:r>
            <a:br>
              <a:rPr lang="en-US" sz="5400" b="1" spc="-5" dirty="0">
                <a:latin typeface="Calibri"/>
                <a:cs typeface="Calibri"/>
              </a:rPr>
            </a:br>
            <a:r>
              <a:rPr lang="en-US" sz="5400" b="1" spc="-25" dirty="0">
                <a:latin typeface="Calibri"/>
                <a:cs typeface="Calibri"/>
              </a:rPr>
              <a:t>Santa</a:t>
            </a:r>
            <a:r>
              <a:rPr lang="en-US" sz="5400" b="1" dirty="0">
                <a:latin typeface="Calibri"/>
                <a:cs typeface="Calibri"/>
              </a:rPr>
              <a:t> </a:t>
            </a:r>
            <a:r>
              <a:rPr lang="en-US" sz="5400" b="1" spc="-60" dirty="0">
                <a:latin typeface="Calibri"/>
                <a:cs typeface="Calibri"/>
              </a:rPr>
              <a:t>Ysabel</a:t>
            </a:r>
            <a:r>
              <a:rPr lang="en-US" sz="5400" b="1" spc="-25" dirty="0">
                <a:latin typeface="Calibri"/>
                <a:cs typeface="Calibri"/>
              </a:rPr>
              <a:t> Nature</a:t>
            </a:r>
            <a:r>
              <a:rPr lang="en-US" sz="5400" b="1" spc="10" dirty="0">
                <a:latin typeface="Calibri"/>
                <a:cs typeface="Calibri"/>
              </a:rPr>
              <a:t> </a:t>
            </a:r>
            <a:r>
              <a:rPr lang="en-US" sz="5400" b="1" spc="-25" dirty="0">
                <a:latin typeface="Calibri"/>
                <a:cs typeface="Calibri"/>
              </a:rPr>
              <a:t>Center</a:t>
            </a:r>
            <a:endParaRPr lang="en-US" sz="5400" dirty="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object 2"/>
          <p:cNvSpPr txBox="1">
            <a:spLocks noGrp="1"/>
          </p:cNvSpPr>
          <p:nvPr>
            <p:ph type="ctrTitle"/>
          </p:nvPr>
        </p:nvSpPr>
        <p:spPr>
          <a:xfrm>
            <a:off x="6746628" y="1783959"/>
            <a:ext cx="4645250" cy="2889114"/>
          </a:xfrm>
          <a:prstGeom prst="rect">
            <a:avLst/>
          </a:prstGeom>
        </p:spPr>
        <p:txBody>
          <a:bodyPr vert="horz" lIns="91440" tIns="45720" rIns="91440" bIns="45720" rtlCol="0" anchor="b">
            <a:normAutofit/>
          </a:bodyPr>
          <a:lstStyle/>
          <a:p>
            <a:pPr marR="186690" algn="l" rtl="0">
              <a:lnSpc>
                <a:spcPct val="90000"/>
              </a:lnSpc>
              <a:spcBef>
                <a:spcPct val="0"/>
              </a:spcBef>
            </a:pPr>
            <a:r>
              <a:rPr lang="en-US" sz="3300" b="1" kern="1200" spc="-70" dirty="0">
                <a:solidFill>
                  <a:schemeClr val="tx2">
                    <a:lumMod val="60000"/>
                    <a:lumOff val="40000"/>
                  </a:schemeClr>
                </a:solidFill>
                <a:latin typeface="+mj-lt"/>
                <a:ea typeface="+mj-ea"/>
                <a:cs typeface="+mj-cs"/>
              </a:rPr>
              <a:t>Wynola</a:t>
            </a:r>
            <a:r>
              <a:rPr lang="en-US" sz="3300" b="1" kern="1200" spc="-125" dirty="0">
                <a:solidFill>
                  <a:schemeClr val="tx2">
                    <a:lumMod val="60000"/>
                    <a:lumOff val="40000"/>
                  </a:schemeClr>
                </a:solidFill>
                <a:latin typeface="+mj-lt"/>
                <a:ea typeface="+mj-ea"/>
                <a:cs typeface="+mj-cs"/>
              </a:rPr>
              <a:t> </a:t>
            </a:r>
            <a:r>
              <a:rPr lang="en-US" sz="3300" b="1" kern="1200" spc="-100" dirty="0">
                <a:solidFill>
                  <a:schemeClr val="tx2">
                    <a:lumMod val="60000"/>
                    <a:lumOff val="40000"/>
                  </a:schemeClr>
                </a:solidFill>
                <a:latin typeface="+mj-lt"/>
                <a:ea typeface="+mj-ea"/>
                <a:cs typeface="+mj-cs"/>
              </a:rPr>
              <a:t>Water</a:t>
            </a:r>
            <a:r>
              <a:rPr lang="en-US" sz="3300" b="1" kern="1200" spc="-135" dirty="0">
                <a:solidFill>
                  <a:schemeClr val="tx2">
                    <a:lumMod val="60000"/>
                    <a:lumOff val="40000"/>
                  </a:schemeClr>
                </a:solidFill>
                <a:latin typeface="+mj-lt"/>
                <a:ea typeface="+mj-ea"/>
                <a:cs typeface="+mj-cs"/>
              </a:rPr>
              <a:t> </a:t>
            </a:r>
            <a:r>
              <a:rPr lang="en-US" sz="3300" b="1" kern="1200" spc="-40" dirty="0">
                <a:solidFill>
                  <a:schemeClr val="tx2">
                    <a:lumMod val="60000"/>
                    <a:lumOff val="40000"/>
                  </a:schemeClr>
                </a:solidFill>
                <a:latin typeface="+mj-lt"/>
                <a:ea typeface="+mj-ea"/>
                <a:cs typeface="+mj-cs"/>
              </a:rPr>
              <a:t>District</a:t>
            </a:r>
            <a:br>
              <a:rPr lang="en-US" sz="3300" b="1" kern="1200" spc="-40" dirty="0">
                <a:solidFill>
                  <a:schemeClr val="bg1"/>
                </a:solidFill>
                <a:latin typeface="+mj-lt"/>
                <a:ea typeface="+mj-ea"/>
                <a:cs typeface="+mj-cs"/>
              </a:rPr>
            </a:br>
            <a:r>
              <a:rPr lang="en-US" sz="3300" b="1" kern="1200" spc="-40" dirty="0">
                <a:solidFill>
                  <a:schemeClr val="bg1"/>
                </a:solidFill>
                <a:latin typeface="+mj-lt"/>
                <a:ea typeface="+mj-ea"/>
                <a:cs typeface="+mj-cs"/>
              </a:rPr>
              <a:t>Board of Directors Meeting</a:t>
            </a:r>
            <a:br>
              <a:rPr lang="en-US" sz="3300" b="1" kern="1200" spc="-40" dirty="0">
                <a:solidFill>
                  <a:schemeClr val="bg1"/>
                </a:solidFill>
                <a:latin typeface="+mj-lt"/>
                <a:ea typeface="+mj-ea"/>
                <a:cs typeface="+mj-cs"/>
              </a:rPr>
            </a:br>
            <a:br>
              <a:rPr lang="en-US" sz="3300" b="1" kern="1200" spc="-40" dirty="0">
                <a:solidFill>
                  <a:schemeClr val="bg1"/>
                </a:solidFill>
                <a:latin typeface="+mj-lt"/>
                <a:ea typeface="+mj-ea"/>
                <a:cs typeface="+mj-cs"/>
              </a:rPr>
            </a:br>
            <a:r>
              <a:rPr lang="en-US" sz="3300" b="1" kern="1200" spc="-40" dirty="0">
                <a:solidFill>
                  <a:schemeClr val="bg1"/>
                </a:solidFill>
                <a:latin typeface="+mj-lt"/>
                <a:cs typeface="+mj-cs"/>
              </a:rPr>
              <a:t>January 14</a:t>
            </a:r>
            <a:r>
              <a:rPr lang="en-US" sz="3300" b="0" kern="1200" spc="-15" dirty="0">
                <a:solidFill>
                  <a:schemeClr val="bg1"/>
                </a:solidFill>
                <a:latin typeface="+mj-lt"/>
                <a:ea typeface="+mj-ea"/>
                <a:cs typeface="+mj-cs"/>
              </a:rPr>
              <a:t>,</a:t>
            </a:r>
            <a:r>
              <a:rPr lang="en-US" sz="3300" b="0" kern="1200" spc="-5" dirty="0">
                <a:solidFill>
                  <a:schemeClr val="bg1"/>
                </a:solidFill>
                <a:latin typeface="+mj-lt"/>
                <a:ea typeface="+mj-ea"/>
                <a:cs typeface="+mj-cs"/>
              </a:rPr>
              <a:t> </a:t>
            </a:r>
            <a:r>
              <a:rPr lang="en-US" sz="3300" b="0" kern="1200" dirty="0">
                <a:solidFill>
                  <a:schemeClr val="bg1"/>
                </a:solidFill>
                <a:latin typeface="+mj-lt"/>
                <a:ea typeface="+mj-ea"/>
                <a:cs typeface="+mj-cs"/>
              </a:rPr>
              <a:t>2023</a:t>
            </a:r>
            <a:br>
              <a:rPr lang="en-US" sz="3300" b="0" kern="1200" dirty="0">
                <a:solidFill>
                  <a:schemeClr val="bg1"/>
                </a:solidFill>
                <a:latin typeface="+mj-lt"/>
                <a:ea typeface="+mj-ea"/>
                <a:cs typeface="+mj-cs"/>
              </a:rPr>
            </a:br>
            <a:r>
              <a:rPr lang="en-US" sz="3300" b="0" kern="1200" dirty="0">
                <a:solidFill>
                  <a:schemeClr val="bg1"/>
                </a:solidFill>
                <a:latin typeface="+mj-lt"/>
                <a:ea typeface="+mj-ea"/>
                <a:cs typeface="+mj-cs"/>
              </a:rPr>
              <a:t>9:00 a.m.</a:t>
            </a:r>
          </a:p>
        </p:txBody>
      </p:sp>
      <p:sp>
        <p:nvSpPr>
          <p:cNvPr id="3" name="object 3"/>
          <p:cNvSpPr txBox="1"/>
          <p:nvPr/>
        </p:nvSpPr>
        <p:spPr>
          <a:xfrm>
            <a:off x="6746627" y="4750893"/>
            <a:ext cx="4645250" cy="1147863"/>
          </a:xfrm>
          <a:prstGeom prst="rect">
            <a:avLst/>
          </a:prstGeom>
        </p:spPr>
        <p:txBody>
          <a:bodyPr vert="horz" lIns="91440" tIns="45720" rIns="91440" bIns="45720" rtlCol="0" anchor="t">
            <a:normAutofit/>
          </a:bodyPr>
          <a:lstStyle/>
          <a:p>
            <a:pPr marL="0" marR="5080" lvl="0" indent="0" algn="l" defTabSz="914400" rtl="0" eaLnBrk="1" fontAlgn="auto" latinLnBrk="0" hangingPunct="1">
              <a:lnSpc>
                <a:spcPct val="90000"/>
              </a:lnSpc>
              <a:spcBef>
                <a:spcPts val="1000"/>
              </a:spcBef>
              <a:spcAft>
                <a:spcPts val="0"/>
              </a:spcAft>
              <a:buClrTx/>
              <a:buSzTx/>
              <a:buFontTx/>
              <a:buNone/>
              <a:tabLst>
                <a:tab pos="3532504" algn="l"/>
              </a:tabLst>
              <a:defRPr/>
            </a:pPr>
            <a:r>
              <a:rPr kumimoji="0" lang="en-US" sz="2000" b="1" i="0" u="none" strike="noStrike" kern="1200" cap="none" spc="-20" normalizeH="0" baseline="0" noProof="0" dirty="0">
                <a:ln>
                  <a:noFill/>
                </a:ln>
                <a:solidFill>
                  <a:prstClr val="white"/>
                </a:solidFill>
                <a:effectLst/>
                <a:uLnTx/>
                <a:uFillTx/>
                <a:latin typeface="Calibri"/>
                <a:ea typeface="+mn-ea"/>
                <a:cs typeface="+mn-cs"/>
              </a:rPr>
              <a:t>Santa</a:t>
            </a:r>
            <a:r>
              <a:rPr kumimoji="0" lang="en-US" sz="2000" b="1" i="0" u="none" strike="noStrike" kern="1200" cap="none" spc="-30" normalizeH="0" baseline="0" noProof="0" dirty="0">
                <a:ln>
                  <a:noFill/>
                </a:ln>
                <a:solidFill>
                  <a:prstClr val="white"/>
                </a:solidFill>
                <a:effectLst/>
                <a:uLnTx/>
                <a:uFillTx/>
                <a:latin typeface="Calibri"/>
                <a:ea typeface="+mn-ea"/>
                <a:cs typeface="+mn-cs"/>
              </a:rPr>
              <a:t> </a:t>
            </a:r>
            <a:r>
              <a:rPr kumimoji="0" lang="en-US" sz="2000" b="1" i="0" u="none" strike="noStrike" kern="1200" cap="none" spc="-50" normalizeH="0" baseline="0" noProof="0" dirty="0">
                <a:ln>
                  <a:noFill/>
                </a:ln>
                <a:solidFill>
                  <a:prstClr val="white"/>
                </a:solidFill>
                <a:effectLst/>
                <a:uLnTx/>
                <a:uFillTx/>
                <a:latin typeface="Calibri"/>
                <a:ea typeface="+mn-ea"/>
                <a:cs typeface="+mn-cs"/>
              </a:rPr>
              <a:t>Ysabel</a:t>
            </a:r>
            <a:r>
              <a:rPr kumimoji="0" lang="en-US" sz="2000" b="1" i="0" u="none" strike="noStrike" kern="1200" cap="none" spc="-30" normalizeH="0" baseline="0" noProof="0" dirty="0">
                <a:ln>
                  <a:noFill/>
                </a:ln>
                <a:solidFill>
                  <a:prstClr val="white"/>
                </a:solidFill>
                <a:effectLst/>
                <a:uLnTx/>
                <a:uFillTx/>
                <a:latin typeface="Calibri"/>
                <a:ea typeface="+mn-ea"/>
                <a:cs typeface="+mn-cs"/>
              </a:rPr>
              <a:t> </a:t>
            </a:r>
            <a:r>
              <a:rPr kumimoji="0" lang="en-US" sz="2000" b="1" i="0" u="none" strike="noStrike" kern="1200" cap="none" spc="-25" normalizeH="0" baseline="0" noProof="0" dirty="0">
                <a:ln>
                  <a:noFill/>
                </a:ln>
                <a:solidFill>
                  <a:prstClr val="white"/>
                </a:solidFill>
                <a:effectLst/>
                <a:uLnTx/>
                <a:uFillTx/>
                <a:latin typeface="Calibri"/>
                <a:ea typeface="+mn-ea"/>
                <a:cs typeface="+mn-cs"/>
              </a:rPr>
              <a:t>Nature</a:t>
            </a:r>
            <a:r>
              <a:rPr kumimoji="0" lang="en-US" sz="2000" b="1" i="0" u="none" strike="noStrike" kern="1200" cap="none" spc="-30" normalizeH="0" baseline="0" noProof="0" dirty="0">
                <a:ln>
                  <a:noFill/>
                </a:ln>
                <a:solidFill>
                  <a:prstClr val="white"/>
                </a:solidFill>
                <a:effectLst/>
                <a:uLnTx/>
                <a:uFillTx/>
                <a:latin typeface="Calibri"/>
                <a:ea typeface="+mn-ea"/>
                <a:cs typeface="+mn-cs"/>
              </a:rPr>
              <a:t> </a:t>
            </a:r>
            <a:r>
              <a:rPr kumimoji="0" lang="en-US" sz="2000" b="1" i="0" u="none" strike="noStrike" kern="1200" cap="none" spc="-20" normalizeH="0" baseline="0" noProof="0" dirty="0">
                <a:ln>
                  <a:noFill/>
                </a:ln>
                <a:solidFill>
                  <a:prstClr val="white"/>
                </a:solidFill>
                <a:effectLst/>
                <a:uLnTx/>
                <a:uFillTx/>
                <a:latin typeface="Calibri"/>
                <a:ea typeface="+mn-ea"/>
                <a:cs typeface="+mn-cs"/>
              </a:rPr>
              <a:t>Center	</a:t>
            </a:r>
          </a:p>
          <a:p>
            <a:pPr marL="0" marR="5080" lvl="0" indent="0" algn="l" defTabSz="914400" rtl="0" eaLnBrk="1" fontAlgn="auto" latinLnBrk="0" hangingPunct="1">
              <a:lnSpc>
                <a:spcPct val="90000"/>
              </a:lnSpc>
              <a:spcBef>
                <a:spcPts val="1000"/>
              </a:spcBef>
              <a:spcAft>
                <a:spcPts val="0"/>
              </a:spcAft>
              <a:buClrTx/>
              <a:buSzTx/>
              <a:buFontTx/>
              <a:buNone/>
              <a:tabLst>
                <a:tab pos="3532504" algn="l"/>
              </a:tabLst>
              <a:defRPr/>
            </a:pPr>
            <a:r>
              <a:rPr kumimoji="0" lang="en-US" sz="2000" b="1" i="0" u="none" strike="noStrike" kern="1200" cap="none" spc="-5" normalizeH="0" baseline="0" noProof="0" dirty="0">
                <a:ln>
                  <a:noFill/>
                </a:ln>
                <a:solidFill>
                  <a:prstClr val="white"/>
                </a:solidFill>
                <a:effectLst/>
                <a:uLnTx/>
                <a:uFillTx/>
                <a:latin typeface="Calibri"/>
                <a:ea typeface="+mn-ea"/>
                <a:cs typeface="+mn-cs"/>
              </a:rPr>
              <a:t>22135</a:t>
            </a:r>
            <a:r>
              <a:rPr kumimoji="0" lang="en-US" sz="2000" b="1" i="0" u="none" strike="noStrike" kern="1200" cap="none" spc="-85" normalizeH="0" baseline="0" noProof="0" dirty="0">
                <a:ln>
                  <a:noFill/>
                </a:ln>
                <a:solidFill>
                  <a:prstClr val="white"/>
                </a:solidFill>
                <a:effectLst/>
                <a:uLnTx/>
                <a:uFillTx/>
                <a:latin typeface="Calibri"/>
                <a:ea typeface="+mn-ea"/>
                <a:cs typeface="+mn-cs"/>
              </a:rPr>
              <a:t> </a:t>
            </a:r>
            <a:r>
              <a:rPr kumimoji="0" lang="en-US" sz="2000" b="1" i="0" u="none" strike="noStrike" kern="1200" cap="none" spc="0" normalizeH="0" baseline="0" noProof="0" dirty="0">
                <a:ln>
                  <a:noFill/>
                </a:ln>
                <a:solidFill>
                  <a:prstClr val="white"/>
                </a:solidFill>
                <a:effectLst/>
                <a:uLnTx/>
                <a:uFillTx/>
                <a:latin typeface="Calibri"/>
                <a:ea typeface="+mn-ea"/>
                <a:cs typeface="+mn-cs"/>
              </a:rPr>
              <a:t>CA</a:t>
            </a:r>
            <a:r>
              <a:rPr kumimoji="0" lang="en-US" sz="2000" b="1" i="0" u="none" strike="noStrike" kern="1200" cap="none" spc="-65" normalizeH="0" baseline="0" noProof="0" dirty="0">
                <a:ln>
                  <a:noFill/>
                </a:ln>
                <a:solidFill>
                  <a:prstClr val="white"/>
                </a:solidFill>
                <a:effectLst/>
                <a:uLnTx/>
                <a:uFillTx/>
                <a:latin typeface="Calibri"/>
                <a:ea typeface="+mn-ea"/>
                <a:cs typeface="+mn-cs"/>
              </a:rPr>
              <a:t> </a:t>
            </a:r>
            <a:r>
              <a:rPr kumimoji="0" lang="en-US" sz="2000" b="1" i="0" u="none" strike="noStrike" kern="1200" cap="none" spc="0" normalizeH="0" baseline="0" noProof="0" dirty="0">
                <a:ln>
                  <a:noFill/>
                </a:ln>
                <a:solidFill>
                  <a:prstClr val="white"/>
                </a:solidFill>
                <a:effectLst/>
                <a:uLnTx/>
                <a:uFillTx/>
                <a:latin typeface="Calibri"/>
                <a:ea typeface="+mn-ea"/>
                <a:cs typeface="+mn-cs"/>
              </a:rPr>
              <a:t>–</a:t>
            </a:r>
            <a:r>
              <a:rPr kumimoji="0" lang="en-US" sz="2000" b="1" i="0" u="none" strike="noStrike" kern="1200" cap="none" spc="-65" normalizeH="0" baseline="0" noProof="0" dirty="0">
                <a:ln>
                  <a:noFill/>
                </a:ln>
                <a:solidFill>
                  <a:prstClr val="white"/>
                </a:solidFill>
                <a:effectLst/>
                <a:uLnTx/>
                <a:uFillTx/>
                <a:latin typeface="Calibri"/>
                <a:ea typeface="+mn-ea"/>
                <a:cs typeface="+mn-cs"/>
              </a:rPr>
              <a:t> </a:t>
            </a:r>
            <a:r>
              <a:rPr kumimoji="0" lang="en-US" sz="2000" b="1" i="0" u="none" strike="noStrike" kern="1200" cap="none" spc="-5" normalizeH="0" baseline="0" noProof="0" dirty="0">
                <a:ln>
                  <a:noFill/>
                </a:ln>
                <a:solidFill>
                  <a:prstClr val="white"/>
                </a:solidFill>
                <a:effectLst/>
                <a:uLnTx/>
                <a:uFillTx/>
                <a:latin typeface="Calibri"/>
                <a:ea typeface="+mn-ea"/>
                <a:cs typeface="+mn-cs"/>
              </a:rPr>
              <a:t>79 </a:t>
            </a:r>
            <a:r>
              <a:rPr kumimoji="0" lang="en-US" sz="2000" b="1" i="0" u="none" strike="noStrike" kern="1200" cap="none" spc="-525" normalizeH="0" baseline="0" noProof="0" dirty="0">
                <a:ln>
                  <a:noFill/>
                </a:ln>
                <a:solidFill>
                  <a:prstClr val="white"/>
                </a:solidFill>
                <a:effectLst/>
                <a:uLnTx/>
                <a:uFillTx/>
                <a:latin typeface="Calibri"/>
                <a:ea typeface="+mn-ea"/>
                <a:cs typeface="+mn-cs"/>
              </a:rPr>
              <a:t> </a:t>
            </a:r>
            <a:r>
              <a:rPr kumimoji="0" lang="en-US" sz="2000" b="1" i="0" u="none" strike="noStrike" kern="1200" cap="none" spc="-20" normalizeH="0" baseline="0" noProof="0" dirty="0">
                <a:ln>
                  <a:noFill/>
                </a:ln>
                <a:solidFill>
                  <a:prstClr val="white"/>
                </a:solidFill>
                <a:effectLst/>
                <a:uLnTx/>
                <a:uFillTx/>
                <a:latin typeface="Calibri"/>
                <a:ea typeface="+mn-ea"/>
                <a:cs typeface="+mn-cs"/>
              </a:rPr>
              <a:t>Santa </a:t>
            </a:r>
            <a:r>
              <a:rPr kumimoji="0" lang="en-US" sz="2000" b="1" i="0" u="none" strike="noStrike" kern="1200" cap="none" spc="-50" normalizeH="0" baseline="0" noProof="0" dirty="0">
                <a:ln>
                  <a:noFill/>
                </a:ln>
                <a:solidFill>
                  <a:prstClr val="white"/>
                </a:solidFill>
                <a:effectLst/>
                <a:uLnTx/>
                <a:uFillTx/>
                <a:latin typeface="Calibri"/>
                <a:ea typeface="+mn-ea"/>
                <a:cs typeface="+mn-cs"/>
              </a:rPr>
              <a:t>Ysabel</a:t>
            </a:r>
            <a:r>
              <a:rPr kumimoji="0" lang="en-US" sz="2000" b="1" i="0" u="none" strike="noStrike" kern="1200" cap="none" spc="-70" normalizeH="0" baseline="0" noProof="0" dirty="0">
                <a:ln>
                  <a:noFill/>
                </a:ln>
                <a:solidFill>
                  <a:prstClr val="white"/>
                </a:solidFill>
                <a:effectLst/>
                <a:uLnTx/>
                <a:uFillTx/>
                <a:latin typeface="Calibri"/>
                <a:ea typeface="+mn-ea"/>
                <a:cs typeface="+mn-cs"/>
              </a:rPr>
              <a:t> </a:t>
            </a:r>
            <a:r>
              <a:rPr kumimoji="0" lang="en-US" sz="2000" b="1" i="0" u="none" strike="noStrike" kern="1200" cap="none" spc="0" normalizeH="0" baseline="0" noProof="0" dirty="0">
                <a:ln>
                  <a:noFill/>
                </a:ln>
                <a:solidFill>
                  <a:prstClr val="white"/>
                </a:solidFill>
                <a:effectLst/>
                <a:uLnTx/>
                <a:uFillTx/>
                <a:latin typeface="Calibri"/>
                <a:ea typeface="+mn-ea"/>
                <a:cs typeface="+mn-cs"/>
              </a:rPr>
              <a:t>CA</a:t>
            </a:r>
            <a:r>
              <a:rPr kumimoji="0" lang="en-US" sz="2000" b="1" i="0" u="none" strike="noStrike" kern="1200" cap="none" spc="-35" normalizeH="0" baseline="0" noProof="0" dirty="0">
                <a:ln>
                  <a:noFill/>
                </a:ln>
                <a:solidFill>
                  <a:prstClr val="white"/>
                </a:solidFill>
                <a:effectLst/>
                <a:uLnTx/>
                <a:uFillTx/>
                <a:latin typeface="Calibri"/>
                <a:ea typeface="+mn-ea"/>
                <a:cs typeface="+mn-cs"/>
              </a:rPr>
              <a:t> </a:t>
            </a:r>
            <a:r>
              <a:rPr kumimoji="0" lang="en-US" sz="2000" b="1" i="0" u="none" strike="noStrike" kern="1200" cap="none" spc="-5" normalizeH="0" baseline="0" noProof="0" dirty="0">
                <a:ln>
                  <a:noFill/>
                </a:ln>
                <a:solidFill>
                  <a:prstClr val="white"/>
                </a:solidFill>
                <a:effectLst/>
                <a:uLnTx/>
                <a:uFillTx/>
                <a:latin typeface="Calibri"/>
                <a:ea typeface="+mn-ea"/>
                <a:cs typeface="+mn-cs"/>
              </a:rPr>
              <a:t>92070</a:t>
            </a:r>
            <a:endParaRPr kumimoji="0" lang="en-US" sz="2000" b="0" i="0" u="none" strike="noStrike" kern="1200" cap="none" spc="0" normalizeH="0" baseline="0" noProof="0" dirty="0">
              <a:ln>
                <a:noFill/>
              </a:ln>
              <a:solidFill>
                <a:prstClr val="white"/>
              </a:solidFill>
              <a:effectLst/>
              <a:uLnTx/>
              <a:uFillTx/>
              <a:latin typeface="Calibri"/>
              <a:ea typeface="+mn-ea"/>
              <a:cs typeface="+mn-cs"/>
            </a:endParaRPr>
          </a:p>
        </p:txBody>
      </p:sp>
      <p:sp>
        <p:nvSpPr>
          <p:cNvPr id="11"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object 4"/>
          <p:cNvPicPr/>
          <p:nvPr/>
        </p:nvPicPr>
        <p:blipFill>
          <a:blip r:embed="rId2" cstate="print"/>
          <a:stretch>
            <a:fillRect/>
          </a:stretch>
        </p:blipFill>
        <p:spPr>
          <a:xfrm>
            <a:off x="419382" y="774254"/>
            <a:ext cx="4047843" cy="3941320"/>
          </a:xfrm>
          <a:prstGeom prst="rect">
            <a:avLst/>
          </a:prstGeom>
        </p:spPr>
      </p:pic>
    </p:spTree>
    <p:extLst>
      <p:ext uri="{BB962C8B-B14F-4D97-AF65-F5344CB8AC3E}">
        <p14:creationId xmlns:p14="http://schemas.microsoft.com/office/powerpoint/2010/main" val="3487512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ire extinguisher and hose reel in hotel corridor">
            <a:extLst>
              <a:ext uri="{FF2B5EF4-FFF2-40B4-BE49-F238E27FC236}">
                <a16:creationId xmlns:a16="http://schemas.microsoft.com/office/drawing/2014/main" id="{6C06C5C2-E45A-C080-5E61-6EA1D3031116}"/>
              </a:ext>
            </a:extLst>
          </p:cNvPr>
          <p:cNvPicPr>
            <a:picLocks noChangeAspect="1"/>
          </p:cNvPicPr>
          <p:nvPr/>
        </p:nvPicPr>
        <p:blipFill rotWithShape="1">
          <a:blip r:embed="rId2"/>
          <a:srcRect r="15627" b="-1"/>
          <a:stretch/>
        </p:blipFill>
        <p:spPr>
          <a:xfrm>
            <a:off x="3399077" y="-72179"/>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735711D-E857-F271-DC94-A39EDED13659}"/>
              </a:ext>
            </a:extLst>
          </p:cNvPr>
          <p:cNvSpPr>
            <a:spLocks noGrp="1"/>
          </p:cNvSpPr>
          <p:nvPr>
            <p:ph type="title"/>
          </p:nvPr>
        </p:nvSpPr>
        <p:spPr>
          <a:xfrm>
            <a:off x="477980" y="1122363"/>
            <a:ext cx="7142019" cy="3204134"/>
          </a:xfrm>
        </p:spPr>
        <p:txBody>
          <a:bodyPr vert="horz" lIns="91440" tIns="45720" rIns="91440" bIns="45720" rtlCol="0" anchor="b">
            <a:normAutofit fontScale="90000"/>
          </a:bodyPr>
          <a:lstStyle/>
          <a:p>
            <a:pPr algn="l" rtl="0">
              <a:lnSpc>
                <a:spcPct val="90000"/>
              </a:lnSpc>
              <a:spcBef>
                <a:spcPct val="0"/>
              </a:spcBef>
            </a:pPr>
            <a:r>
              <a:rPr lang="en-US" kern="1200" dirty="0">
                <a:latin typeface="+mj-lt"/>
                <a:cs typeface="+mj-cs"/>
              </a:rPr>
              <a:t>Wynola Estates Fire Safe Council</a:t>
            </a:r>
            <a:br>
              <a:rPr lang="en-US" kern="1200" dirty="0">
                <a:latin typeface="+mj-lt"/>
                <a:cs typeface="+mj-cs"/>
              </a:rPr>
            </a:br>
            <a:br>
              <a:rPr lang="en-US" kern="1200" dirty="0">
                <a:latin typeface="+mj-lt"/>
                <a:cs typeface="+mj-cs"/>
              </a:rPr>
            </a:br>
            <a:r>
              <a:rPr lang="en-US" kern="1200" dirty="0">
                <a:latin typeface="+mj-lt"/>
                <a:cs typeface="+mj-cs"/>
              </a:rPr>
              <a:t>Board Meeting - </a:t>
            </a:r>
            <a:br>
              <a:rPr lang="en-US" kern="1200" dirty="0">
                <a:latin typeface="+mj-lt"/>
                <a:cs typeface="+mj-cs"/>
              </a:rPr>
            </a:br>
            <a:r>
              <a:rPr lang="en-US" kern="1200" dirty="0">
                <a:latin typeface="+mj-lt"/>
                <a:cs typeface="+mj-cs"/>
              </a:rPr>
              <a:t>January 14, 2023</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1604090"/>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63EA4F-2A79-0967-67C9-D6157A6FFF75}"/>
              </a:ext>
            </a:extLst>
          </p:cNvPr>
          <p:cNvSpPr txBox="1"/>
          <p:nvPr/>
        </p:nvSpPr>
        <p:spPr>
          <a:xfrm>
            <a:off x="609600" y="304800"/>
            <a:ext cx="8534400" cy="4832092"/>
          </a:xfrm>
          <a:prstGeom prst="rect">
            <a:avLst/>
          </a:prstGeom>
          <a:noFill/>
        </p:spPr>
        <p:txBody>
          <a:bodyPr wrap="square">
            <a:spAutoFit/>
          </a:bodyPr>
          <a:lstStyle/>
          <a:p>
            <a:pPr marL="12065">
              <a:lnSpc>
                <a:spcPct val="100000"/>
              </a:lnSpc>
              <a:spcBef>
                <a:spcPts val="105"/>
              </a:spcBef>
              <a:tabLst>
                <a:tab pos="572770" algn="l"/>
              </a:tabLst>
            </a:pPr>
            <a:r>
              <a:rPr lang="en-US" sz="4400" b="1" spc="-5" dirty="0">
                <a:latin typeface="Calibri"/>
                <a:cs typeface="Calibri"/>
              </a:rPr>
              <a:t>Agenda:</a:t>
            </a:r>
            <a:endParaRPr lang="en-US" sz="4400" dirty="0">
              <a:latin typeface="Calibri"/>
              <a:cs typeface="Calibri"/>
            </a:endParaRPr>
          </a:p>
          <a:p>
            <a:pPr marL="1029335" marR="5080" lvl="1" indent="-509270">
              <a:lnSpc>
                <a:spcPct val="100000"/>
              </a:lnSpc>
              <a:spcBef>
                <a:spcPts val="5"/>
              </a:spcBef>
              <a:buFont typeface="Calibri"/>
              <a:buAutoNum type="alphaLcParenR"/>
              <a:tabLst>
                <a:tab pos="1097915" algn="l"/>
              </a:tabLst>
            </a:pPr>
            <a:r>
              <a:rPr lang="en-US" sz="4400" b="1" spc="-15" dirty="0">
                <a:latin typeface="Calibri"/>
                <a:cs typeface="Calibri"/>
              </a:rPr>
              <a:t>Call to Order</a:t>
            </a:r>
          </a:p>
          <a:p>
            <a:pPr marL="1029335" marR="5080" lvl="1" indent="-509270">
              <a:lnSpc>
                <a:spcPct val="100000"/>
              </a:lnSpc>
              <a:spcBef>
                <a:spcPts val="5"/>
              </a:spcBef>
              <a:buFont typeface="Calibri"/>
              <a:buAutoNum type="alphaLcParenR"/>
              <a:tabLst>
                <a:tab pos="1097915" algn="l"/>
              </a:tabLst>
            </a:pPr>
            <a:r>
              <a:rPr lang="en-US" sz="4400" b="1" spc="-15" dirty="0">
                <a:latin typeface="Calibri"/>
                <a:cs typeface="Calibri"/>
              </a:rPr>
              <a:t>Old Business</a:t>
            </a:r>
          </a:p>
          <a:p>
            <a:pPr marL="520065" marR="5080" lvl="1">
              <a:lnSpc>
                <a:spcPct val="100000"/>
              </a:lnSpc>
              <a:spcBef>
                <a:spcPts val="5"/>
              </a:spcBef>
              <a:tabLst>
                <a:tab pos="1097915" algn="l"/>
              </a:tabLst>
            </a:pPr>
            <a:r>
              <a:rPr lang="en-US" sz="4400" b="1" spc="-15" dirty="0">
                <a:latin typeface="Calibri"/>
                <a:cs typeface="Calibri"/>
              </a:rPr>
              <a:t>c) New Business</a:t>
            </a:r>
          </a:p>
          <a:p>
            <a:pPr marL="520065" marR="5080" lvl="1">
              <a:lnSpc>
                <a:spcPct val="100000"/>
              </a:lnSpc>
              <a:spcBef>
                <a:spcPts val="5"/>
              </a:spcBef>
              <a:tabLst>
                <a:tab pos="1097915" algn="l"/>
              </a:tabLst>
            </a:pPr>
            <a:r>
              <a:rPr lang="en-US" sz="4400" b="1" spc="-15" dirty="0">
                <a:latin typeface="Calibri"/>
                <a:cs typeface="Calibri"/>
              </a:rPr>
              <a:t>Gus Calderon, Fire Watch guest speaker</a:t>
            </a:r>
          </a:p>
          <a:p>
            <a:pPr marL="520065" marR="5080" lvl="1">
              <a:lnSpc>
                <a:spcPct val="100000"/>
              </a:lnSpc>
              <a:spcBef>
                <a:spcPts val="5"/>
              </a:spcBef>
              <a:tabLst>
                <a:tab pos="1097915" algn="l"/>
              </a:tabLst>
            </a:pPr>
            <a:r>
              <a:rPr lang="en-US" sz="4400" b="1" spc="-15" dirty="0">
                <a:latin typeface="Calibri"/>
                <a:cs typeface="Calibri"/>
              </a:rPr>
              <a:t>d) Adjourn</a:t>
            </a:r>
            <a:endParaRPr lang="en-US" sz="4400" b="1" dirty="0">
              <a:latin typeface="Calibri"/>
              <a:cs typeface="Calibri"/>
            </a:endParaRPr>
          </a:p>
        </p:txBody>
      </p:sp>
    </p:spTree>
    <p:extLst>
      <p:ext uri="{BB962C8B-B14F-4D97-AF65-F5344CB8AC3E}">
        <p14:creationId xmlns:p14="http://schemas.microsoft.com/office/powerpoint/2010/main" val="86680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065520" y="3203448"/>
            <a:ext cx="60960" cy="451103"/>
          </a:xfrm>
          <a:prstGeom prst="rect">
            <a:avLst/>
          </a:prstGeom>
        </p:spPr>
      </p:pic>
      <p:sp>
        <p:nvSpPr>
          <p:cNvPr id="3" name="object 3"/>
          <p:cNvSpPr txBox="1"/>
          <p:nvPr/>
        </p:nvSpPr>
        <p:spPr>
          <a:xfrm>
            <a:off x="839520" y="591058"/>
            <a:ext cx="10212705" cy="2782813"/>
          </a:xfrm>
          <a:prstGeom prst="rect">
            <a:avLst/>
          </a:prstGeom>
        </p:spPr>
        <p:txBody>
          <a:bodyPr vert="horz" wrap="square" lIns="0" tIns="12700" rIns="0" bIns="0" rtlCol="0">
            <a:spAutoFit/>
          </a:bodyPr>
          <a:lstStyle/>
          <a:p>
            <a:pPr marL="927100" indent="-915035">
              <a:lnSpc>
                <a:spcPct val="100000"/>
              </a:lnSpc>
              <a:spcBef>
                <a:spcPts val="100"/>
              </a:spcBef>
              <a:buAutoNum type="arabicPeriod"/>
              <a:tabLst>
                <a:tab pos="927100" algn="l"/>
                <a:tab pos="927735" algn="l"/>
              </a:tabLst>
            </a:pPr>
            <a:r>
              <a:rPr sz="6000" b="1" spc="-5" dirty="0">
                <a:latin typeface="Calibri"/>
                <a:cs typeface="Calibri"/>
              </a:rPr>
              <a:t>Call</a:t>
            </a:r>
            <a:r>
              <a:rPr sz="6000" b="1" spc="-20" dirty="0">
                <a:latin typeface="Calibri"/>
                <a:cs typeface="Calibri"/>
              </a:rPr>
              <a:t> </a:t>
            </a:r>
            <a:r>
              <a:rPr sz="6000" b="1" spc="-30" dirty="0">
                <a:latin typeface="Calibri"/>
                <a:cs typeface="Calibri"/>
              </a:rPr>
              <a:t>to</a:t>
            </a:r>
            <a:r>
              <a:rPr sz="6000" b="1" spc="-15" dirty="0">
                <a:latin typeface="Calibri"/>
                <a:cs typeface="Calibri"/>
              </a:rPr>
              <a:t> Order</a:t>
            </a:r>
            <a:endParaRPr sz="6000" dirty="0">
              <a:latin typeface="Calibri"/>
              <a:cs typeface="Calibri"/>
            </a:endParaRPr>
          </a:p>
          <a:p>
            <a:pPr marL="927100" indent="-915035">
              <a:lnSpc>
                <a:spcPct val="100000"/>
              </a:lnSpc>
              <a:buAutoNum type="arabicPeriod"/>
              <a:tabLst>
                <a:tab pos="927100" algn="l"/>
                <a:tab pos="927735" algn="l"/>
              </a:tabLst>
            </a:pPr>
            <a:r>
              <a:rPr sz="6000" b="1" spc="-30" dirty="0">
                <a:latin typeface="Calibri"/>
                <a:cs typeface="Calibri"/>
              </a:rPr>
              <a:t>Roll</a:t>
            </a:r>
            <a:r>
              <a:rPr sz="6000" b="1" spc="-10" dirty="0">
                <a:latin typeface="Calibri"/>
                <a:cs typeface="Calibri"/>
              </a:rPr>
              <a:t> </a:t>
            </a:r>
            <a:r>
              <a:rPr sz="6000" b="1" spc="-5" dirty="0">
                <a:latin typeface="Calibri"/>
                <a:cs typeface="Calibri"/>
              </a:rPr>
              <a:t>Call</a:t>
            </a:r>
            <a:r>
              <a:rPr sz="6000" b="1" spc="-15" dirty="0">
                <a:latin typeface="Calibri"/>
                <a:cs typeface="Calibri"/>
              </a:rPr>
              <a:t> </a:t>
            </a:r>
            <a:r>
              <a:rPr sz="6000" b="1" dirty="0">
                <a:latin typeface="Calibri"/>
                <a:cs typeface="Calibri"/>
              </a:rPr>
              <a:t>of</a:t>
            </a:r>
            <a:r>
              <a:rPr sz="6000" b="1" spc="-10" dirty="0">
                <a:latin typeface="Calibri"/>
                <a:cs typeface="Calibri"/>
              </a:rPr>
              <a:t> </a:t>
            </a:r>
            <a:r>
              <a:rPr sz="6000" b="1" spc="-15" dirty="0">
                <a:latin typeface="Calibri"/>
                <a:cs typeface="Calibri"/>
              </a:rPr>
              <a:t>Board</a:t>
            </a:r>
            <a:r>
              <a:rPr sz="6000" b="1" spc="-10" dirty="0">
                <a:latin typeface="Calibri"/>
                <a:cs typeface="Calibri"/>
              </a:rPr>
              <a:t> </a:t>
            </a:r>
            <a:r>
              <a:rPr sz="6000" b="1" dirty="0">
                <a:latin typeface="Calibri"/>
                <a:cs typeface="Calibri"/>
              </a:rPr>
              <a:t>of</a:t>
            </a:r>
            <a:r>
              <a:rPr sz="6000" b="1" spc="-10" dirty="0">
                <a:latin typeface="Calibri"/>
                <a:cs typeface="Calibri"/>
              </a:rPr>
              <a:t> </a:t>
            </a:r>
            <a:r>
              <a:rPr sz="6000" b="1" spc="-25" dirty="0">
                <a:latin typeface="Calibri"/>
                <a:cs typeface="Calibri"/>
              </a:rPr>
              <a:t>Directors</a:t>
            </a:r>
            <a:endParaRPr sz="6000" dirty="0">
              <a:latin typeface="Calibri"/>
              <a:cs typeface="Calibri"/>
            </a:endParaRPr>
          </a:p>
          <a:p>
            <a:pPr marL="927100" indent="-915035">
              <a:lnSpc>
                <a:spcPct val="100000"/>
              </a:lnSpc>
              <a:buAutoNum type="arabicPeriod"/>
              <a:tabLst>
                <a:tab pos="927100" algn="l"/>
                <a:tab pos="927735" algn="l"/>
              </a:tabLst>
            </a:pPr>
            <a:r>
              <a:rPr sz="6000" b="1" spc="-5" dirty="0">
                <a:latin typeface="Calibri"/>
                <a:cs typeface="Calibri"/>
              </a:rPr>
              <a:t>Additions</a:t>
            </a:r>
            <a:r>
              <a:rPr sz="6000" b="1" spc="-10" dirty="0">
                <a:latin typeface="Calibri"/>
                <a:cs typeface="Calibri"/>
              </a:rPr>
              <a:t> </a:t>
            </a:r>
            <a:r>
              <a:rPr sz="6000" b="1" spc="-30" dirty="0">
                <a:latin typeface="Calibri"/>
                <a:cs typeface="Calibri"/>
              </a:rPr>
              <a:t>to</a:t>
            </a:r>
            <a:r>
              <a:rPr sz="6000" b="1" spc="-5" dirty="0">
                <a:latin typeface="Calibri"/>
                <a:cs typeface="Calibri"/>
              </a:rPr>
              <a:t> </a:t>
            </a:r>
            <a:r>
              <a:rPr sz="6000" b="1" spc="-15" dirty="0">
                <a:latin typeface="Calibri"/>
                <a:cs typeface="Calibri"/>
              </a:rPr>
              <a:t>Agenda</a:t>
            </a:r>
            <a:endParaRPr lang="en-US" sz="6000" b="1" spc="-15"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4629" y="1784730"/>
            <a:ext cx="11362740" cy="1674817"/>
          </a:xfrm>
          <a:prstGeom prst="rect">
            <a:avLst/>
          </a:prstGeom>
        </p:spPr>
        <p:txBody>
          <a:bodyPr vert="horz" wrap="square" lIns="0" tIns="12700" rIns="0" bIns="0" rtlCol="0">
            <a:spAutoFit/>
          </a:bodyPr>
          <a:lstStyle/>
          <a:p>
            <a:pPr marL="634365" marR="5080" indent="-622300">
              <a:lnSpc>
                <a:spcPct val="100000"/>
              </a:lnSpc>
              <a:spcBef>
                <a:spcPts val="100"/>
              </a:spcBef>
            </a:pPr>
            <a:r>
              <a:rPr spc="-5" dirty="0"/>
              <a:t>4</a:t>
            </a:r>
            <a:r>
              <a:rPr b="0" spc="-5" dirty="0">
                <a:latin typeface="Calibri"/>
                <a:cs typeface="Calibri"/>
              </a:rPr>
              <a:t>. </a:t>
            </a:r>
            <a:r>
              <a:rPr spc="-20" dirty="0"/>
              <a:t>Approval </a:t>
            </a:r>
            <a:r>
              <a:rPr dirty="0"/>
              <a:t>of </a:t>
            </a:r>
            <a:r>
              <a:rPr spc="-10" dirty="0"/>
              <a:t>meeting </a:t>
            </a:r>
            <a:r>
              <a:rPr spc="-15" dirty="0"/>
              <a:t>minutes </a:t>
            </a:r>
            <a:r>
              <a:rPr dirty="0"/>
              <a:t>of</a:t>
            </a:r>
            <a:r>
              <a:rPr lang="en-US" dirty="0"/>
              <a:t>  </a:t>
            </a:r>
            <a:r>
              <a:rPr dirty="0"/>
              <a:t> </a:t>
            </a:r>
            <a:r>
              <a:rPr spc="-1210" dirty="0"/>
              <a:t> </a:t>
            </a:r>
            <a:r>
              <a:rPr lang="en-US" spc="-1210" dirty="0"/>
              <a:t>     </a:t>
            </a:r>
            <a:r>
              <a:rPr lang="en-US" spc="-5" dirty="0"/>
              <a:t>December 10, 2022</a:t>
            </a:r>
            <a:endParaRPr dirty="0"/>
          </a:p>
        </p:txBody>
      </p:sp>
    </p:spTree>
    <p:extLst>
      <p:ext uri="{BB962C8B-B14F-4D97-AF65-F5344CB8AC3E}">
        <p14:creationId xmlns:p14="http://schemas.microsoft.com/office/powerpoint/2010/main" val="2230411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52119" y="376554"/>
            <a:ext cx="10804525" cy="6427470"/>
          </a:xfrm>
          <a:prstGeom prst="rect">
            <a:avLst/>
          </a:prstGeom>
        </p:spPr>
        <p:txBody>
          <a:bodyPr vert="horz" wrap="square" lIns="0" tIns="12700" rIns="0" bIns="0" rtlCol="0">
            <a:spAutoFit/>
          </a:bodyPr>
          <a:lstStyle/>
          <a:p>
            <a:pPr marL="12700" marR="5080">
              <a:lnSpc>
                <a:spcPct val="100000"/>
              </a:lnSpc>
              <a:spcBef>
                <a:spcPts val="100"/>
              </a:spcBef>
            </a:pPr>
            <a:r>
              <a:rPr sz="6000" b="1" spc="-5" dirty="0">
                <a:latin typeface="Calibri"/>
                <a:cs typeface="Calibri"/>
              </a:rPr>
              <a:t>5</a:t>
            </a:r>
            <a:r>
              <a:rPr sz="1800" b="1">
                <a:latin typeface="Calibri"/>
                <a:cs typeface="Calibri"/>
              </a:rPr>
              <a:t>. </a:t>
            </a:r>
            <a:r>
              <a:rPr lang="en-US" sz="1800" b="1">
                <a:latin typeface="Calibri"/>
                <a:cs typeface="Calibri"/>
              </a:rPr>
              <a:t> </a:t>
            </a:r>
            <a:r>
              <a:rPr sz="6000" b="1" spc="-5">
                <a:latin typeface="Calibri"/>
                <a:cs typeface="Calibri"/>
              </a:rPr>
              <a:t>Publi</a:t>
            </a:r>
            <a:r>
              <a:rPr sz="6000" b="1">
                <a:latin typeface="Calibri"/>
                <a:cs typeface="Calibri"/>
              </a:rPr>
              <a:t>c</a:t>
            </a:r>
            <a:r>
              <a:rPr sz="6000" b="1" spc="-5">
                <a:latin typeface="Calibri"/>
                <a:cs typeface="Calibri"/>
              </a:rPr>
              <a:t> </a:t>
            </a:r>
            <a:r>
              <a:rPr sz="6000" b="1" spc="10" dirty="0">
                <a:latin typeface="Calibri"/>
                <a:cs typeface="Calibri"/>
              </a:rPr>
              <a:t>C</a:t>
            </a:r>
            <a:r>
              <a:rPr sz="6000" b="1" dirty="0">
                <a:latin typeface="Calibri"/>
                <a:cs typeface="Calibri"/>
              </a:rPr>
              <a:t>omme</a:t>
            </a:r>
            <a:r>
              <a:rPr sz="6000" b="1" spc="-50" dirty="0">
                <a:latin typeface="Calibri"/>
                <a:cs typeface="Calibri"/>
              </a:rPr>
              <a:t>n</a:t>
            </a:r>
            <a:r>
              <a:rPr sz="6000" b="1" dirty="0">
                <a:latin typeface="Calibri"/>
                <a:cs typeface="Calibri"/>
              </a:rPr>
              <a:t>ts:</a:t>
            </a:r>
            <a:r>
              <a:rPr sz="6000" b="1" spc="-25" dirty="0">
                <a:latin typeface="Calibri"/>
                <a:cs typeface="Calibri"/>
              </a:rPr>
              <a:t> </a:t>
            </a:r>
            <a:r>
              <a:rPr sz="6000" b="1" spc="-5" dirty="0">
                <a:latin typeface="Calibri"/>
                <a:cs typeface="Calibri"/>
              </a:rPr>
              <a:t>Opport</a:t>
            </a:r>
            <a:r>
              <a:rPr sz="6000" b="1" spc="-20" dirty="0">
                <a:latin typeface="Calibri"/>
                <a:cs typeface="Calibri"/>
              </a:rPr>
              <a:t>u</a:t>
            </a:r>
            <a:r>
              <a:rPr sz="6000" b="1" dirty="0">
                <a:latin typeface="Calibri"/>
                <a:cs typeface="Calibri"/>
              </a:rPr>
              <a:t>nity  </a:t>
            </a:r>
            <a:r>
              <a:rPr sz="6000" b="1" spc="-35" dirty="0">
                <a:latin typeface="Calibri"/>
                <a:cs typeface="Calibri"/>
              </a:rPr>
              <a:t>for</a:t>
            </a:r>
            <a:r>
              <a:rPr sz="6000" b="1" spc="-5" dirty="0">
                <a:latin typeface="Calibri"/>
                <a:cs typeface="Calibri"/>
              </a:rPr>
              <a:t> </a:t>
            </a:r>
            <a:r>
              <a:rPr sz="6000" b="1" spc="-15" dirty="0">
                <a:latin typeface="Calibri"/>
                <a:cs typeface="Calibri"/>
              </a:rPr>
              <a:t>members</a:t>
            </a:r>
            <a:r>
              <a:rPr sz="6000" b="1" dirty="0">
                <a:latin typeface="Calibri"/>
                <a:cs typeface="Calibri"/>
              </a:rPr>
              <a:t> of</a:t>
            </a:r>
            <a:r>
              <a:rPr sz="6000" b="1" spc="-5" dirty="0">
                <a:latin typeface="Calibri"/>
                <a:cs typeface="Calibri"/>
              </a:rPr>
              <a:t> </a:t>
            </a:r>
            <a:r>
              <a:rPr sz="6000" b="1" dirty="0">
                <a:latin typeface="Calibri"/>
                <a:cs typeface="Calibri"/>
              </a:rPr>
              <a:t>the </a:t>
            </a:r>
            <a:r>
              <a:rPr sz="6000" b="1" spc="-5" dirty="0">
                <a:latin typeface="Calibri"/>
                <a:cs typeface="Calibri"/>
              </a:rPr>
              <a:t>public</a:t>
            </a:r>
            <a:r>
              <a:rPr sz="6000" b="1" spc="30" dirty="0">
                <a:latin typeface="Calibri"/>
                <a:cs typeface="Calibri"/>
              </a:rPr>
              <a:t> </a:t>
            </a:r>
            <a:r>
              <a:rPr sz="6000" b="1" spc="-35" dirty="0">
                <a:latin typeface="Calibri"/>
                <a:cs typeface="Calibri"/>
              </a:rPr>
              <a:t>to </a:t>
            </a:r>
            <a:r>
              <a:rPr sz="6000" b="1" spc="-30" dirty="0">
                <a:latin typeface="Calibri"/>
                <a:cs typeface="Calibri"/>
              </a:rPr>
              <a:t> </a:t>
            </a:r>
            <a:r>
              <a:rPr sz="6000" b="1" spc="-15" dirty="0">
                <a:latin typeface="Calibri"/>
                <a:cs typeface="Calibri"/>
              </a:rPr>
              <a:t>address</a:t>
            </a:r>
            <a:r>
              <a:rPr sz="6000" b="1" dirty="0">
                <a:latin typeface="Calibri"/>
                <a:cs typeface="Calibri"/>
              </a:rPr>
              <a:t> the</a:t>
            </a:r>
            <a:r>
              <a:rPr sz="6000" b="1" spc="10" dirty="0">
                <a:latin typeface="Calibri"/>
                <a:cs typeface="Calibri"/>
              </a:rPr>
              <a:t> </a:t>
            </a:r>
            <a:r>
              <a:rPr sz="6000" b="1" spc="-15" dirty="0">
                <a:latin typeface="Calibri"/>
                <a:cs typeface="Calibri"/>
              </a:rPr>
              <a:t>Board</a:t>
            </a:r>
            <a:r>
              <a:rPr sz="6000" b="1" spc="-5" dirty="0">
                <a:latin typeface="Calibri"/>
                <a:cs typeface="Calibri"/>
              </a:rPr>
              <a:t> </a:t>
            </a:r>
            <a:r>
              <a:rPr sz="6000" b="1" dirty="0">
                <a:latin typeface="Calibri"/>
                <a:cs typeface="Calibri"/>
              </a:rPr>
              <a:t>on</a:t>
            </a:r>
            <a:r>
              <a:rPr sz="6000" b="1" spc="-5" dirty="0">
                <a:latin typeface="Calibri"/>
                <a:cs typeface="Calibri"/>
              </a:rPr>
              <a:t> </a:t>
            </a:r>
            <a:r>
              <a:rPr sz="6000" b="1" spc="-45" dirty="0">
                <a:latin typeface="Calibri"/>
                <a:cs typeface="Calibri"/>
              </a:rPr>
              <a:t>matters </a:t>
            </a:r>
            <a:r>
              <a:rPr sz="6000" b="1" spc="-40" dirty="0">
                <a:latin typeface="Calibri"/>
                <a:cs typeface="Calibri"/>
              </a:rPr>
              <a:t> </a:t>
            </a:r>
            <a:r>
              <a:rPr sz="6000" b="1" spc="-5" dirty="0">
                <a:latin typeface="Calibri"/>
                <a:cs typeface="Calibri"/>
              </a:rPr>
              <a:t>within</a:t>
            </a:r>
            <a:r>
              <a:rPr sz="6000" b="1" spc="-10" dirty="0">
                <a:latin typeface="Calibri"/>
                <a:cs typeface="Calibri"/>
              </a:rPr>
              <a:t> </a:t>
            </a:r>
            <a:r>
              <a:rPr sz="6000" b="1" dirty="0">
                <a:latin typeface="Calibri"/>
                <a:cs typeface="Calibri"/>
              </a:rPr>
              <a:t>the </a:t>
            </a:r>
            <a:r>
              <a:rPr sz="6000" b="1" spc="-60" dirty="0">
                <a:latin typeface="Calibri"/>
                <a:cs typeface="Calibri"/>
              </a:rPr>
              <a:t>Board’s</a:t>
            </a:r>
            <a:r>
              <a:rPr sz="6000" b="1" dirty="0">
                <a:latin typeface="Calibri"/>
                <a:cs typeface="Calibri"/>
              </a:rPr>
              <a:t> </a:t>
            </a:r>
            <a:r>
              <a:rPr sz="6000" b="1" spc="-10" dirty="0">
                <a:latin typeface="Calibri"/>
                <a:cs typeface="Calibri"/>
              </a:rPr>
              <a:t>jurisdiction. </a:t>
            </a:r>
            <a:r>
              <a:rPr sz="6000" b="1" spc="-5" dirty="0">
                <a:latin typeface="Calibri"/>
                <a:cs typeface="Calibri"/>
              </a:rPr>
              <a:t> </a:t>
            </a:r>
            <a:r>
              <a:rPr sz="6000" b="1" spc="-65" dirty="0">
                <a:latin typeface="Calibri"/>
                <a:cs typeface="Calibri"/>
              </a:rPr>
              <a:t>Person’s</a:t>
            </a:r>
            <a:r>
              <a:rPr sz="6000" b="1" spc="-15" dirty="0">
                <a:latin typeface="Calibri"/>
                <a:cs typeface="Calibri"/>
              </a:rPr>
              <a:t> </a:t>
            </a:r>
            <a:r>
              <a:rPr sz="6000" b="1" spc="-10" dirty="0">
                <a:latin typeface="Calibri"/>
                <a:cs typeface="Calibri"/>
              </a:rPr>
              <a:t>addressing</a:t>
            </a:r>
            <a:r>
              <a:rPr sz="6000" b="1" spc="-5" dirty="0">
                <a:latin typeface="Calibri"/>
                <a:cs typeface="Calibri"/>
              </a:rPr>
              <a:t> </a:t>
            </a:r>
            <a:r>
              <a:rPr sz="6000" b="1" dirty="0">
                <a:latin typeface="Calibri"/>
                <a:cs typeface="Calibri"/>
              </a:rPr>
              <a:t>the</a:t>
            </a:r>
            <a:r>
              <a:rPr sz="6000" b="1" spc="-10" dirty="0">
                <a:latin typeface="Calibri"/>
                <a:cs typeface="Calibri"/>
              </a:rPr>
              <a:t> </a:t>
            </a:r>
            <a:r>
              <a:rPr sz="6000" b="1" spc="-15" dirty="0">
                <a:latin typeface="Calibri"/>
                <a:cs typeface="Calibri"/>
              </a:rPr>
              <a:t>Board </a:t>
            </a:r>
            <a:r>
              <a:rPr sz="6000" b="1" spc="-25" dirty="0">
                <a:latin typeface="Calibri"/>
                <a:cs typeface="Calibri"/>
              </a:rPr>
              <a:t>are </a:t>
            </a:r>
            <a:r>
              <a:rPr sz="6000" b="1" spc="-1340" dirty="0">
                <a:latin typeface="Calibri"/>
                <a:cs typeface="Calibri"/>
              </a:rPr>
              <a:t> </a:t>
            </a:r>
            <a:r>
              <a:rPr sz="6000" b="1" spc="-30" dirty="0">
                <a:latin typeface="Calibri"/>
                <a:cs typeface="Calibri"/>
              </a:rPr>
              <a:t>requested</a:t>
            </a:r>
            <a:r>
              <a:rPr sz="6000" b="1" spc="20" dirty="0">
                <a:latin typeface="Calibri"/>
                <a:cs typeface="Calibri"/>
              </a:rPr>
              <a:t> </a:t>
            </a:r>
            <a:r>
              <a:rPr sz="6000" b="1" spc="-35" dirty="0">
                <a:latin typeface="Calibri"/>
                <a:cs typeface="Calibri"/>
              </a:rPr>
              <a:t>to</a:t>
            </a:r>
            <a:r>
              <a:rPr sz="6000" b="1" spc="-15" dirty="0">
                <a:latin typeface="Calibri"/>
                <a:cs typeface="Calibri"/>
              </a:rPr>
              <a:t> </a:t>
            </a:r>
            <a:r>
              <a:rPr sz="6000" b="1" spc="-60" dirty="0">
                <a:latin typeface="Calibri"/>
                <a:cs typeface="Calibri"/>
              </a:rPr>
              <a:t>state</a:t>
            </a:r>
            <a:r>
              <a:rPr sz="6000" b="1" spc="-25" dirty="0">
                <a:latin typeface="Calibri"/>
                <a:cs typeface="Calibri"/>
              </a:rPr>
              <a:t> </a:t>
            </a:r>
            <a:r>
              <a:rPr sz="6000" b="1" dirty="0">
                <a:latin typeface="Calibri"/>
                <a:cs typeface="Calibri"/>
              </a:rPr>
              <a:t>their</a:t>
            </a:r>
            <a:r>
              <a:rPr sz="6000" b="1" spc="-5" dirty="0">
                <a:latin typeface="Calibri"/>
                <a:cs typeface="Calibri"/>
              </a:rPr>
              <a:t> </a:t>
            </a:r>
            <a:r>
              <a:rPr sz="6000" b="1" dirty="0">
                <a:latin typeface="Calibri"/>
                <a:cs typeface="Calibri"/>
              </a:rPr>
              <a:t>name and </a:t>
            </a:r>
            <a:r>
              <a:rPr sz="6000" b="1" spc="-1345" dirty="0">
                <a:latin typeface="Calibri"/>
                <a:cs typeface="Calibri"/>
              </a:rPr>
              <a:t> </a:t>
            </a:r>
            <a:r>
              <a:rPr sz="6000" b="1" spc="-15" dirty="0">
                <a:latin typeface="Calibri"/>
                <a:cs typeface="Calibri"/>
              </a:rPr>
              <a:t>address</a:t>
            </a:r>
            <a:r>
              <a:rPr sz="6000" b="1" spc="-10" dirty="0">
                <a:latin typeface="Calibri"/>
                <a:cs typeface="Calibri"/>
              </a:rPr>
              <a:t> </a:t>
            </a:r>
            <a:r>
              <a:rPr sz="6000" b="1" spc="-30" dirty="0">
                <a:latin typeface="Calibri"/>
                <a:cs typeface="Calibri"/>
              </a:rPr>
              <a:t>for</a:t>
            </a:r>
            <a:r>
              <a:rPr sz="6000" b="1" spc="25" dirty="0">
                <a:latin typeface="Calibri"/>
                <a:cs typeface="Calibri"/>
              </a:rPr>
              <a:t> </a:t>
            </a:r>
            <a:r>
              <a:rPr sz="6000" b="1" dirty="0">
                <a:latin typeface="Calibri"/>
                <a:cs typeface="Calibri"/>
              </a:rPr>
              <a:t>the</a:t>
            </a:r>
            <a:r>
              <a:rPr sz="6000" b="1" spc="-5" dirty="0">
                <a:latin typeface="Calibri"/>
                <a:cs typeface="Calibri"/>
              </a:rPr>
              <a:t> </a:t>
            </a:r>
            <a:r>
              <a:rPr sz="6000" b="1" spc="-25" dirty="0">
                <a:latin typeface="Calibri"/>
                <a:cs typeface="Calibri"/>
              </a:rPr>
              <a:t>record.</a:t>
            </a:r>
            <a:endParaRPr sz="6000" dirty="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8754" y="2177541"/>
            <a:ext cx="10941685" cy="2598147"/>
          </a:xfrm>
          <a:prstGeom prst="rect">
            <a:avLst/>
          </a:prstGeom>
        </p:spPr>
        <p:txBody>
          <a:bodyPr vert="horz" wrap="square" lIns="0" tIns="12700" rIns="0" bIns="0" rtlCol="0">
            <a:spAutoFit/>
          </a:bodyPr>
          <a:lstStyle/>
          <a:p>
            <a:pPr marL="12700">
              <a:lnSpc>
                <a:spcPct val="100000"/>
              </a:lnSpc>
              <a:spcBef>
                <a:spcPts val="100"/>
              </a:spcBef>
            </a:pPr>
            <a:r>
              <a:rPr sz="6000" dirty="0"/>
              <a:t>6.</a:t>
            </a:r>
            <a:r>
              <a:rPr sz="6000" spc="-25" dirty="0"/>
              <a:t> </a:t>
            </a:r>
            <a:r>
              <a:rPr sz="6000" spc="-55" dirty="0"/>
              <a:t>Treasurer’s</a:t>
            </a:r>
            <a:r>
              <a:rPr sz="6000" dirty="0"/>
              <a:t> </a:t>
            </a:r>
            <a:r>
              <a:rPr sz="6000" spc="-15" dirty="0"/>
              <a:t>Report:</a:t>
            </a:r>
            <a:r>
              <a:rPr sz="6000" spc="30" dirty="0"/>
              <a:t> </a:t>
            </a:r>
            <a:r>
              <a:rPr sz="6000" dirty="0" err="1"/>
              <a:t>Bonni</a:t>
            </a:r>
            <a:r>
              <a:rPr sz="6000" spc="-15" dirty="0"/>
              <a:t> </a:t>
            </a:r>
            <a:r>
              <a:rPr sz="6000" spc="-25" dirty="0"/>
              <a:t>Cogan</a:t>
            </a:r>
            <a:br>
              <a:rPr lang="en-US" sz="6000" spc="-25" dirty="0"/>
            </a:br>
            <a:br>
              <a:rPr lang="en-US" sz="6000" spc="-25" dirty="0"/>
            </a:br>
            <a:r>
              <a:rPr lang="en-US" sz="4800" spc="-25" dirty="0"/>
              <a:t>	</a:t>
            </a:r>
            <a:endParaRPr sz="6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2119" y="2261742"/>
            <a:ext cx="8704580" cy="1854835"/>
          </a:xfrm>
          <a:prstGeom prst="rect">
            <a:avLst/>
          </a:prstGeom>
        </p:spPr>
        <p:txBody>
          <a:bodyPr vert="horz" wrap="square" lIns="0" tIns="12700" rIns="0" bIns="0" rtlCol="0">
            <a:spAutoFit/>
          </a:bodyPr>
          <a:lstStyle/>
          <a:p>
            <a:pPr marL="12700">
              <a:lnSpc>
                <a:spcPct val="100000"/>
              </a:lnSpc>
              <a:spcBef>
                <a:spcPts val="100"/>
              </a:spcBef>
            </a:pPr>
            <a:r>
              <a:rPr sz="6000" dirty="0"/>
              <a:t>7.</a:t>
            </a:r>
            <a:r>
              <a:rPr sz="6000" spc="-20" dirty="0"/>
              <a:t> </a:t>
            </a:r>
            <a:r>
              <a:rPr sz="6000" spc="-5" dirty="0"/>
              <a:t>Office</a:t>
            </a:r>
            <a:r>
              <a:rPr sz="6000" dirty="0"/>
              <a:t> </a:t>
            </a:r>
            <a:r>
              <a:rPr sz="6000" spc="-25" dirty="0"/>
              <a:t>Manager’s</a:t>
            </a:r>
            <a:r>
              <a:rPr sz="6000" spc="-5" dirty="0"/>
              <a:t> </a:t>
            </a:r>
            <a:r>
              <a:rPr sz="6000" spc="-20" dirty="0"/>
              <a:t>Report:</a:t>
            </a:r>
            <a:endParaRPr sz="6000"/>
          </a:p>
          <a:p>
            <a:pPr marL="878205">
              <a:lnSpc>
                <a:spcPct val="100000"/>
              </a:lnSpc>
            </a:pPr>
            <a:r>
              <a:rPr sz="6000" spc="-30" dirty="0"/>
              <a:t>Karen</a:t>
            </a:r>
            <a:r>
              <a:rPr sz="6000" spc="-10" dirty="0"/>
              <a:t> Kincaid</a:t>
            </a:r>
            <a:endParaRPr sz="6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10616" y="388061"/>
            <a:ext cx="8957310" cy="6538328"/>
          </a:xfrm>
          <a:prstGeom prst="rect">
            <a:avLst/>
          </a:prstGeom>
        </p:spPr>
        <p:txBody>
          <a:bodyPr vert="horz" wrap="square" lIns="0" tIns="13335" rIns="0" bIns="0" rtlCol="0">
            <a:spAutoFit/>
          </a:bodyPr>
          <a:lstStyle/>
          <a:p>
            <a:pPr marL="572135" indent="-560070">
              <a:lnSpc>
                <a:spcPct val="100000"/>
              </a:lnSpc>
              <a:spcBef>
                <a:spcPts val="105"/>
              </a:spcBef>
              <a:buAutoNum type="arabicPeriod" startAt="8"/>
              <a:tabLst>
                <a:tab pos="572770" algn="l"/>
              </a:tabLst>
            </a:pPr>
            <a:r>
              <a:rPr sz="4400" b="1" spc="-5" dirty="0">
                <a:latin typeface="Calibri"/>
                <a:cs typeface="Calibri"/>
              </a:rPr>
              <a:t>Old</a:t>
            </a:r>
            <a:r>
              <a:rPr sz="4400" b="1" spc="-35" dirty="0">
                <a:latin typeface="Calibri"/>
                <a:cs typeface="Calibri"/>
              </a:rPr>
              <a:t> </a:t>
            </a:r>
            <a:r>
              <a:rPr sz="4400" b="1" spc="-5" dirty="0">
                <a:latin typeface="Calibri"/>
                <a:cs typeface="Calibri"/>
              </a:rPr>
              <a:t>Business:</a:t>
            </a:r>
            <a:endParaRPr sz="4400" dirty="0">
              <a:latin typeface="Calibri"/>
              <a:cs typeface="Calibri"/>
            </a:endParaRPr>
          </a:p>
          <a:p>
            <a:pPr marL="1091565" marR="5080" lvl="1" indent="-571500">
              <a:lnSpc>
                <a:spcPct val="100000"/>
              </a:lnSpc>
              <a:spcBef>
                <a:spcPts val="5"/>
              </a:spcBef>
              <a:buFont typeface="Arial" panose="020B0604020202020204" pitchFamily="34" charset="0"/>
              <a:buChar char="•"/>
              <a:tabLst>
                <a:tab pos="1097915" algn="l"/>
              </a:tabLst>
            </a:pPr>
            <a:r>
              <a:rPr sz="3200" b="1" spc="-15" dirty="0">
                <a:latin typeface="Calibri"/>
                <a:cs typeface="Calibri"/>
              </a:rPr>
              <a:t>Report by </a:t>
            </a:r>
            <a:r>
              <a:rPr sz="3200" b="1" dirty="0">
                <a:latin typeface="Calibri"/>
                <a:cs typeface="Calibri"/>
              </a:rPr>
              <a:t>the </a:t>
            </a:r>
            <a:r>
              <a:rPr sz="3200" b="1" spc="-10" dirty="0">
                <a:latin typeface="Calibri"/>
                <a:cs typeface="Calibri"/>
              </a:rPr>
              <a:t>Board </a:t>
            </a:r>
            <a:r>
              <a:rPr sz="3200" b="1" spc="-15" dirty="0">
                <a:latin typeface="Calibri"/>
                <a:cs typeface="Calibri"/>
              </a:rPr>
              <a:t>President </a:t>
            </a:r>
            <a:r>
              <a:rPr sz="3200" b="1" spc="-10" dirty="0">
                <a:latin typeface="Calibri"/>
                <a:cs typeface="Calibri"/>
              </a:rPr>
              <a:t> </a:t>
            </a:r>
            <a:r>
              <a:rPr sz="3200" b="1" spc="-5" dirty="0">
                <a:latin typeface="Calibri"/>
                <a:cs typeface="Calibri"/>
              </a:rPr>
              <a:t>(this will</a:t>
            </a:r>
            <a:r>
              <a:rPr sz="3200" b="1" spc="-25" dirty="0">
                <a:latin typeface="Calibri"/>
                <a:cs typeface="Calibri"/>
              </a:rPr>
              <a:t> </a:t>
            </a:r>
            <a:r>
              <a:rPr sz="3200" b="1" dirty="0">
                <a:latin typeface="Calibri"/>
                <a:cs typeface="Calibri"/>
              </a:rPr>
              <a:t>include</a:t>
            </a:r>
            <a:r>
              <a:rPr sz="3200" b="1" spc="-30" dirty="0">
                <a:latin typeface="Calibri"/>
                <a:cs typeface="Calibri"/>
              </a:rPr>
              <a:t> </a:t>
            </a:r>
            <a:r>
              <a:rPr sz="3200" b="1" dirty="0">
                <a:latin typeface="Calibri"/>
                <a:cs typeface="Calibri"/>
              </a:rPr>
              <a:t>the</a:t>
            </a:r>
            <a:r>
              <a:rPr sz="3200" b="1" spc="-20" dirty="0">
                <a:latin typeface="Calibri"/>
                <a:cs typeface="Calibri"/>
              </a:rPr>
              <a:t> </a:t>
            </a:r>
            <a:r>
              <a:rPr sz="3200" b="1" dirty="0">
                <a:latin typeface="Calibri"/>
                <a:cs typeface="Calibri"/>
              </a:rPr>
              <a:t>actions</a:t>
            </a:r>
            <a:r>
              <a:rPr sz="3200" b="1" spc="-25" dirty="0">
                <a:latin typeface="Calibri"/>
                <a:cs typeface="Calibri"/>
              </a:rPr>
              <a:t> </a:t>
            </a:r>
            <a:r>
              <a:rPr sz="3200" b="1" spc="-40" dirty="0">
                <a:latin typeface="Calibri"/>
                <a:cs typeface="Calibri"/>
              </a:rPr>
              <a:t>taken</a:t>
            </a:r>
            <a:r>
              <a:rPr lang="en-US" sz="3200" b="1" spc="-40" dirty="0">
                <a:latin typeface="Calibri"/>
                <a:cs typeface="Calibri"/>
              </a:rPr>
              <a:t> to date since the last board  meeting on December 10, 2022.)</a:t>
            </a:r>
          </a:p>
          <a:p>
            <a:pPr marL="1091565" marR="5080" lvl="1" indent="-571500">
              <a:lnSpc>
                <a:spcPct val="100000"/>
              </a:lnSpc>
              <a:spcBef>
                <a:spcPts val="5"/>
              </a:spcBef>
              <a:buFont typeface="Arial" panose="020B0604020202020204" pitchFamily="34" charset="0"/>
              <a:buChar char="•"/>
              <a:tabLst>
                <a:tab pos="1097915" algn="l"/>
              </a:tabLst>
            </a:pPr>
            <a:r>
              <a:rPr lang="en-US" sz="3200" b="1" spc="-40" dirty="0">
                <a:latin typeface="Calibri"/>
                <a:cs typeface="Calibri"/>
              </a:rPr>
              <a:t>a.	</a:t>
            </a:r>
          </a:p>
          <a:p>
            <a:pPr marL="1091565" marR="5080" lvl="1" indent="-571500">
              <a:lnSpc>
                <a:spcPct val="100000"/>
              </a:lnSpc>
              <a:spcBef>
                <a:spcPts val="5"/>
              </a:spcBef>
              <a:buFont typeface="Arial" panose="020B0604020202020204" pitchFamily="34" charset="0"/>
              <a:buChar char="•"/>
              <a:tabLst>
                <a:tab pos="1097915" algn="l"/>
              </a:tabLst>
            </a:pPr>
            <a:r>
              <a:rPr lang="en-US" sz="3200" b="1" spc="-40" dirty="0">
                <a:latin typeface="Calibri"/>
                <a:cs typeface="Calibri"/>
              </a:rPr>
              <a:t>b.	</a:t>
            </a:r>
          </a:p>
          <a:p>
            <a:pPr marL="1091565" marR="5080" lvl="1" indent="-571500">
              <a:lnSpc>
                <a:spcPct val="100000"/>
              </a:lnSpc>
              <a:spcBef>
                <a:spcPts val="5"/>
              </a:spcBef>
              <a:buFont typeface="Arial" panose="020B0604020202020204" pitchFamily="34" charset="0"/>
              <a:buChar char="•"/>
              <a:tabLst>
                <a:tab pos="1097915" algn="l"/>
              </a:tabLst>
            </a:pPr>
            <a:endParaRPr lang="en-US" sz="3200" b="1" spc="-40" dirty="0">
              <a:latin typeface="Calibri"/>
              <a:cs typeface="Calibri"/>
            </a:endParaRPr>
          </a:p>
          <a:p>
            <a:pPr marL="1091565" marR="5080" lvl="1" indent="-571500">
              <a:lnSpc>
                <a:spcPct val="100000"/>
              </a:lnSpc>
              <a:spcBef>
                <a:spcPts val="5"/>
              </a:spcBef>
              <a:buFont typeface="Arial" panose="020B0604020202020204" pitchFamily="34" charset="0"/>
              <a:buChar char="•"/>
              <a:tabLst>
                <a:tab pos="1097915" algn="l"/>
              </a:tabLst>
            </a:pPr>
            <a:endParaRPr lang="en-US" sz="3200" b="1" spc="-40" dirty="0">
              <a:latin typeface="Calibri"/>
              <a:cs typeface="Calibri"/>
            </a:endParaRPr>
          </a:p>
          <a:p>
            <a:pPr marL="1282065" marR="101600"/>
            <a:endParaRPr lang="en-US" sz="4400" b="1" dirty="0">
              <a:latin typeface="Calibri"/>
              <a:cs typeface="Calibri"/>
            </a:endParaRPr>
          </a:p>
          <a:p>
            <a:pPr marL="1282065" marR="101600">
              <a:lnSpc>
                <a:spcPct val="100000"/>
              </a:lnSpc>
            </a:pPr>
            <a:endParaRPr lang="en-US" sz="4400" b="1" dirty="0">
              <a:latin typeface="Calibri"/>
              <a:cs typeface="Calibri"/>
            </a:endParaRPr>
          </a:p>
          <a:p>
            <a:pPr marL="1282065" marR="101600">
              <a:lnSpc>
                <a:spcPct val="100000"/>
              </a:lnSpc>
            </a:pPr>
            <a:endParaRPr lang="en-US" sz="2400" b="1" dirty="0">
              <a:latin typeface="Calibri"/>
              <a:cs typeface="Calibri"/>
            </a:endParaRPr>
          </a:p>
          <a:p>
            <a:pPr marL="2025015" marR="101600" indent="-742950">
              <a:lnSpc>
                <a:spcPct val="100000"/>
              </a:lnSpc>
              <a:buFont typeface="+mj-lt"/>
              <a:buAutoNum type="arabicPeriod"/>
            </a:pPr>
            <a:endParaRPr sz="4400" dirty="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10616" y="388061"/>
            <a:ext cx="8957310" cy="6107441"/>
          </a:xfrm>
          <a:prstGeom prst="rect">
            <a:avLst/>
          </a:prstGeom>
        </p:spPr>
        <p:txBody>
          <a:bodyPr vert="horz" wrap="square" lIns="0" tIns="13335" rIns="0" bIns="0" rtlCol="0">
            <a:spAutoFit/>
          </a:bodyPr>
          <a:lstStyle/>
          <a:p>
            <a:pPr marL="572135" indent="-560070">
              <a:lnSpc>
                <a:spcPct val="100000"/>
              </a:lnSpc>
              <a:spcBef>
                <a:spcPts val="105"/>
              </a:spcBef>
              <a:buAutoNum type="arabicPeriod" startAt="8"/>
              <a:tabLst>
                <a:tab pos="572770" algn="l"/>
              </a:tabLst>
            </a:pPr>
            <a:r>
              <a:rPr sz="4400" b="1" spc="-5" dirty="0">
                <a:latin typeface="Calibri"/>
                <a:cs typeface="Calibri"/>
              </a:rPr>
              <a:t>Old</a:t>
            </a:r>
            <a:r>
              <a:rPr sz="4400" b="1" spc="-35" dirty="0">
                <a:latin typeface="Calibri"/>
                <a:cs typeface="Calibri"/>
              </a:rPr>
              <a:t> </a:t>
            </a:r>
            <a:r>
              <a:rPr sz="4400" b="1" spc="-5" dirty="0">
                <a:latin typeface="Calibri"/>
                <a:cs typeface="Calibri"/>
              </a:rPr>
              <a:t>Business:</a:t>
            </a:r>
            <a:endParaRPr sz="4400" dirty="0">
              <a:latin typeface="Calibri"/>
              <a:cs typeface="Calibri"/>
            </a:endParaRPr>
          </a:p>
          <a:p>
            <a:pPr marL="1155700" marR="225425" lvl="1" indent="-636270">
              <a:lnSpc>
                <a:spcPct val="100000"/>
              </a:lnSpc>
              <a:spcBef>
                <a:spcPts val="5"/>
              </a:spcBef>
              <a:buAutoNum type="alphaLcParenR" startAt="2"/>
              <a:tabLst>
                <a:tab pos="1122045" algn="l"/>
              </a:tabLst>
            </a:pPr>
            <a:r>
              <a:rPr lang="en-US" sz="4400" b="1" spc="-10" dirty="0">
                <a:latin typeface="Calibri"/>
                <a:cs typeface="Calibri"/>
              </a:rPr>
              <a:t>Report </a:t>
            </a:r>
            <a:r>
              <a:rPr lang="en-US" sz="4400" b="1" spc="-15" dirty="0">
                <a:latin typeface="Calibri"/>
                <a:cs typeface="Calibri"/>
              </a:rPr>
              <a:t>from WWD Water Operator </a:t>
            </a:r>
            <a:r>
              <a:rPr lang="en-US" sz="4400" b="1" dirty="0">
                <a:latin typeface="Calibri"/>
                <a:cs typeface="Calibri"/>
              </a:rPr>
              <a:t>Buddy </a:t>
            </a:r>
            <a:r>
              <a:rPr lang="en-US" sz="4400" b="1" spc="-20" dirty="0">
                <a:latin typeface="Calibri"/>
                <a:cs typeface="Calibri"/>
              </a:rPr>
              <a:t>Seifert </a:t>
            </a:r>
            <a:r>
              <a:rPr lang="en-US" sz="4400" b="1" spc="-15" dirty="0">
                <a:latin typeface="Calibri"/>
                <a:cs typeface="Calibri"/>
              </a:rPr>
              <a:t> </a:t>
            </a:r>
            <a:r>
              <a:rPr lang="en-US" sz="4400" b="1" spc="-20" dirty="0">
                <a:latin typeface="Calibri"/>
                <a:cs typeface="Calibri"/>
              </a:rPr>
              <a:t>regarding</a:t>
            </a:r>
            <a:r>
              <a:rPr lang="en-US" sz="4400" b="1" spc="-35" dirty="0">
                <a:latin typeface="Calibri"/>
                <a:cs typeface="Calibri"/>
              </a:rPr>
              <a:t> system</a:t>
            </a:r>
            <a:r>
              <a:rPr lang="en-US" sz="4400" b="1" spc="-30" dirty="0">
                <a:latin typeface="Calibri"/>
                <a:cs typeface="Calibri"/>
              </a:rPr>
              <a:t> </a:t>
            </a:r>
            <a:r>
              <a:rPr lang="en-US" sz="4400" b="1" spc="-25" dirty="0">
                <a:latin typeface="Calibri"/>
                <a:cs typeface="Calibri"/>
              </a:rPr>
              <a:t>status,</a:t>
            </a:r>
            <a:r>
              <a:rPr lang="en-US" sz="4400" b="1" spc="-15" dirty="0">
                <a:latin typeface="Calibri"/>
                <a:cs typeface="Calibri"/>
              </a:rPr>
              <a:t>  </a:t>
            </a:r>
            <a:r>
              <a:rPr lang="en-US" sz="4400" b="1" spc="-5" dirty="0">
                <a:latin typeface="Calibri"/>
                <a:cs typeface="Calibri"/>
              </a:rPr>
              <a:t>flushing </a:t>
            </a:r>
            <a:r>
              <a:rPr lang="en-US" sz="4400" b="1" spc="-980" dirty="0">
                <a:latin typeface="Calibri"/>
                <a:cs typeface="Calibri"/>
              </a:rPr>
              <a:t> </a:t>
            </a:r>
            <a:r>
              <a:rPr lang="en-US" sz="4400" b="1" dirty="0">
                <a:latin typeface="Calibri"/>
                <a:cs typeface="Calibri"/>
              </a:rPr>
              <a:t>schedule, well closure process, water treatment system and </a:t>
            </a:r>
            <a:r>
              <a:rPr lang="en-US" sz="4400" b="1" spc="-25" dirty="0">
                <a:latin typeface="Calibri"/>
                <a:cs typeface="Calibri"/>
              </a:rPr>
              <a:t>ongoing maintenance needs of the District</a:t>
            </a:r>
            <a:r>
              <a:rPr lang="en-US" sz="4400" b="1" spc="-15" dirty="0">
                <a:latin typeface="Calibri"/>
                <a:cs typeface="Calibri"/>
              </a:rPr>
              <a:t>.</a:t>
            </a:r>
            <a:endParaRPr lang="en-US" sz="4400" dirty="0">
              <a:latin typeface="Calibri"/>
              <a:cs typeface="Calibri"/>
            </a:endParaRPr>
          </a:p>
        </p:txBody>
      </p:sp>
    </p:spTree>
    <p:extLst>
      <p:ext uri="{BB962C8B-B14F-4D97-AF65-F5344CB8AC3E}">
        <p14:creationId xmlns:p14="http://schemas.microsoft.com/office/powerpoint/2010/main" val="1196999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10616" y="388061"/>
            <a:ext cx="8957310" cy="8249053"/>
          </a:xfrm>
          <a:prstGeom prst="rect">
            <a:avLst/>
          </a:prstGeom>
        </p:spPr>
        <p:txBody>
          <a:bodyPr vert="horz" wrap="square" lIns="0" tIns="13335" rIns="0" bIns="0" rtlCol="0">
            <a:spAutoFit/>
          </a:bodyPr>
          <a:lstStyle/>
          <a:p>
            <a:pPr marL="1212215" lvl="1" indent="-742950">
              <a:spcBef>
                <a:spcPts val="105"/>
              </a:spcBef>
              <a:buAutoNum type="arabicPeriod" startAt="9"/>
              <a:tabLst>
                <a:tab pos="572770" algn="l"/>
              </a:tabLst>
            </a:pPr>
            <a:r>
              <a:rPr kumimoji="0" lang="en-US" sz="4400" b="1" i="0" u="none" strike="noStrike" kern="1200" cap="none" spc="-5" normalizeH="0" baseline="0" noProof="0" dirty="0">
                <a:ln>
                  <a:noFill/>
                </a:ln>
                <a:solidFill>
                  <a:prstClr val="black"/>
                </a:solidFill>
                <a:effectLst/>
                <a:uLnTx/>
                <a:uFillTx/>
                <a:latin typeface="Calibri"/>
                <a:ea typeface="+mn-ea"/>
                <a:cs typeface="Calibri"/>
              </a:rPr>
              <a:t>New </a:t>
            </a:r>
            <a:r>
              <a:rPr kumimoji="0" sz="4400" b="1" i="0" u="none" strike="noStrike" kern="1200" cap="none" spc="-5" normalizeH="0" baseline="0" noProof="0" dirty="0">
                <a:ln>
                  <a:noFill/>
                </a:ln>
                <a:solidFill>
                  <a:prstClr val="black"/>
                </a:solidFill>
                <a:effectLst/>
                <a:uLnTx/>
                <a:uFillTx/>
                <a:latin typeface="Calibri"/>
                <a:ea typeface="+mn-ea"/>
                <a:cs typeface="Calibri"/>
              </a:rPr>
              <a:t>Business:</a:t>
            </a:r>
            <a:endParaRPr kumimoji="0" lang="en-US" sz="4400" b="1" i="0" u="none" strike="noStrike" kern="1200" cap="none" spc="-5" normalizeH="0" baseline="0" noProof="0" dirty="0">
              <a:ln>
                <a:noFill/>
              </a:ln>
              <a:solidFill>
                <a:prstClr val="black"/>
              </a:solidFill>
              <a:effectLst/>
              <a:uLnTx/>
              <a:uFillTx/>
              <a:latin typeface="Calibri"/>
              <a:ea typeface="+mn-ea"/>
              <a:cs typeface="Calibri"/>
            </a:endParaRPr>
          </a:p>
          <a:p>
            <a:pPr marL="469265" lvl="1">
              <a:spcBef>
                <a:spcPts val="105"/>
              </a:spcBef>
              <a:tabLst>
                <a:tab pos="572770" algn="l"/>
              </a:tabLst>
            </a:pPr>
            <a:r>
              <a:rPr lang="en-US" sz="2400" b="1" spc="-5" dirty="0">
                <a:solidFill>
                  <a:prstClr val="black"/>
                </a:solidFill>
                <a:latin typeface="Calibri"/>
                <a:cs typeface="Calibri"/>
              </a:rPr>
              <a:t>a.   C</a:t>
            </a:r>
            <a:r>
              <a:rPr lang="en-US" sz="2400" b="1" spc="-5" noProof="0" dirty="0" err="1">
                <a:solidFill>
                  <a:prstClr val="black"/>
                </a:solidFill>
                <a:latin typeface="Calibri"/>
                <a:cs typeface="Calibri"/>
              </a:rPr>
              <a:t>onsideration</a:t>
            </a:r>
            <a:r>
              <a:rPr lang="en-US" sz="2400" b="1" spc="-5" noProof="0" dirty="0">
                <a:solidFill>
                  <a:prstClr val="black"/>
                </a:solidFill>
                <a:latin typeface="Calibri"/>
                <a:cs typeface="Calibri"/>
              </a:rPr>
              <a:t> of filling one (1) vacancy of the Board of Directors (Cogan): Consideration of Appointment of Board Member (Seat 4) for 2022-2026</a:t>
            </a:r>
          </a:p>
          <a:p>
            <a:pPr marL="1212215" lvl="1" indent="-742950">
              <a:spcBef>
                <a:spcPts val="105"/>
              </a:spcBef>
              <a:buAutoNum type="arabicPeriod" startAt="9"/>
              <a:tabLst>
                <a:tab pos="572770" algn="l"/>
              </a:tabLst>
            </a:pPr>
            <a:endParaRPr lang="en-US" sz="2400" b="1" spc="-5" noProof="0" dirty="0">
              <a:solidFill>
                <a:prstClr val="black"/>
              </a:solidFill>
              <a:latin typeface="Calibri"/>
              <a:cs typeface="Calibri"/>
            </a:endParaRPr>
          </a:p>
          <a:p>
            <a:pPr marL="469265" lvl="1">
              <a:spcBef>
                <a:spcPts val="105"/>
              </a:spcBef>
              <a:tabLst>
                <a:tab pos="572770" algn="l"/>
              </a:tabLst>
            </a:pPr>
            <a:r>
              <a:rPr lang="en-US" sz="2400" b="1" spc="-5" noProof="0" dirty="0">
                <a:solidFill>
                  <a:prstClr val="black"/>
                </a:solidFill>
                <a:latin typeface="Calibri"/>
                <a:cs typeface="Calibri"/>
              </a:rPr>
              <a:t>b.	One application received by deadline: Brenden Kelso</a:t>
            </a:r>
          </a:p>
          <a:p>
            <a:pPr marL="1212215" lvl="1" indent="-742950">
              <a:spcBef>
                <a:spcPts val="105"/>
              </a:spcBef>
              <a:buAutoNum type="arabicPeriod" startAt="9"/>
              <a:tabLst>
                <a:tab pos="572770" algn="l"/>
              </a:tabLst>
            </a:pPr>
            <a:endParaRPr lang="en-US" sz="2400" b="1" spc="-5" noProof="0" dirty="0">
              <a:solidFill>
                <a:prstClr val="black"/>
              </a:solidFill>
              <a:latin typeface="Calibri"/>
              <a:cs typeface="Calibri"/>
            </a:endParaRPr>
          </a:p>
          <a:p>
            <a:pPr marL="469265" lvl="1">
              <a:spcBef>
                <a:spcPts val="105"/>
              </a:spcBef>
              <a:tabLst>
                <a:tab pos="572770" algn="l"/>
              </a:tabLst>
            </a:pPr>
            <a:r>
              <a:rPr lang="en-US" sz="2400" b="1" spc="-5" noProof="0" dirty="0">
                <a:solidFill>
                  <a:prstClr val="black"/>
                </a:solidFill>
                <a:latin typeface="Calibri"/>
                <a:cs typeface="Calibri"/>
              </a:rPr>
              <a:t>c.	Accepting nominations from the floor, any member of the public interested in appointment to state their name, address, and reasons why they would like to serve the Wynola Water District Board of Directors</a:t>
            </a:r>
          </a:p>
          <a:p>
            <a:pPr marL="1212215" lvl="1" indent="-742950">
              <a:spcBef>
                <a:spcPts val="105"/>
              </a:spcBef>
              <a:buAutoNum type="arabicPeriod" startAt="9"/>
              <a:tabLst>
                <a:tab pos="572770" algn="l"/>
              </a:tabLst>
            </a:pPr>
            <a:endParaRPr lang="en-US" sz="2400" b="1" spc="-5" noProof="0" dirty="0">
              <a:solidFill>
                <a:prstClr val="black"/>
              </a:solidFill>
              <a:latin typeface="Calibri"/>
              <a:cs typeface="Calibri"/>
            </a:endParaRPr>
          </a:p>
          <a:p>
            <a:pPr marL="469265" lvl="1">
              <a:spcBef>
                <a:spcPts val="105"/>
              </a:spcBef>
              <a:tabLst>
                <a:tab pos="572770" algn="l"/>
              </a:tabLst>
            </a:pPr>
            <a:r>
              <a:rPr lang="en-US" sz="2400" b="1" spc="-5" noProof="0" dirty="0">
                <a:solidFill>
                  <a:prstClr val="black"/>
                </a:solidFill>
                <a:latin typeface="Calibri"/>
                <a:cs typeface="Calibri"/>
              </a:rPr>
              <a:t>d.	Board to interview candidate(s), deliberate, and either continue the vacancy to the next meeting or vote on candidates as interviewed</a:t>
            </a:r>
          </a:p>
          <a:p>
            <a:pPr marL="1212215" lvl="1" indent="-742950">
              <a:spcBef>
                <a:spcPts val="105"/>
              </a:spcBef>
              <a:buAutoNum type="arabicPeriod" startAt="9"/>
              <a:tabLst>
                <a:tab pos="572770" algn="l"/>
              </a:tabLst>
            </a:pPr>
            <a:endParaRPr lang="en-US" sz="4400" b="1" spc="-5" noProof="0" dirty="0">
              <a:solidFill>
                <a:prstClr val="black"/>
              </a:solidFill>
              <a:latin typeface="Calibri"/>
              <a:cs typeface="Calibri"/>
            </a:endParaRPr>
          </a:p>
          <a:p>
            <a:pPr marL="1212215" lvl="1" indent="-742950">
              <a:spcBef>
                <a:spcPts val="105"/>
              </a:spcBef>
              <a:buAutoNum type="arabicPeriod" startAt="9"/>
              <a:tabLst>
                <a:tab pos="572770" algn="l"/>
              </a:tabLst>
            </a:pPr>
            <a:endParaRPr lang="en-US" sz="4400" b="1" spc="-5" noProof="0" dirty="0">
              <a:solidFill>
                <a:prstClr val="black"/>
              </a:solidFill>
              <a:latin typeface="Calibri"/>
              <a:cs typeface="Calibri"/>
            </a:endParaRPr>
          </a:p>
          <a:p>
            <a:pPr marL="12065" marR="0" lvl="0" algn="l" defTabSz="914400" rtl="0" eaLnBrk="1" fontAlgn="auto" latinLnBrk="0" hangingPunct="1">
              <a:lnSpc>
                <a:spcPct val="100000"/>
              </a:lnSpc>
              <a:spcBef>
                <a:spcPts val="105"/>
              </a:spcBef>
              <a:spcAft>
                <a:spcPts val="0"/>
              </a:spcAft>
              <a:buClrTx/>
              <a:buSzTx/>
              <a:tabLst>
                <a:tab pos="572770" algn="l"/>
              </a:tabLst>
              <a:defRPr/>
            </a:pPr>
            <a:endParaRPr kumimoji="0" lang="en-US" sz="2000" b="1" i="0" u="none" strike="noStrike" kern="1200" cap="none" spc="-5" normalizeH="0" baseline="0" dirty="0">
              <a:ln>
                <a:noFill/>
              </a:ln>
              <a:solidFill>
                <a:prstClr val="black"/>
              </a:solidFill>
              <a:effectLst/>
              <a:uLnTx/>
              <a:uFillTx/>
              <a:latin typeface="Calibri"/>
              <a:ea typeface="+mn-ea"/>
              <a:cs typeface="Calibri"/>
            </a:endParaRPr>
          </a:p>
          <a:p>
            <a:pPr marL="12065" marR="0" lvl="0" algn="l" defTabSz="914400" rtl="0" eaLnBrk="1" fontAlgn="auto" latinLnBrk="0" hangingPunct="1">
              <a:lnSpc>
                <a:spcPct val="100000"/>
              </a:lnSpc>
              <a:spcBef>
                <a:spcPts val="105"/>
              </a:spcBef>
              <a:spcAft>
                <a:spcPts val="0"/>
              </a:spcAft>
              <a:buClrTx/>
              <a:buSzTx/>
              <a:tabLst>
                <a:tab pos="572770" algn="l"/>
              </a:tabLst>
              <a:defRPr/>
            </a:pPr>
            <a:r>
              <a:rPr kumimoji="0" lang="en-US" b="1" i="0" u="none" strike="noStrike" kern="1200" cap="none" spc="-5" normalizeH="0" baseline="0" dirty="0">
                <a:ln>
                  <a:noFill/>
                </a:ln>
                <a:solidFill>
                  <a:prstClr val="black"/>
                </a:solidFill>
                <a:effectLst/>
                <a:uLnTx/>
                <a:uFillTx/>
                <a:latin typeface="Calibri"/>
                <a:ea typeface="+mn-ea"/>
                <a:cs typeface="Calibri"/>
              </a:rPr>
              <a:t>	</a:t>
            </a:r>
            <a:endParaRPr kumimoji="0" lang="en-US" b="0" i="0" u="none" strike="noStrike" kern="1200" cap="none" spc="0" normalizeH="0" baseline="0" noProof="0" dirty="0">
              <a:ln>
                <a:noFill/>
              </a:ln>
              <a:solidFill>
                <a:prstClr val="black"/>
              </a:solidFill>
              <a:effectLst/>
              <a:uLnTx/>
              <a:uFillTx/>
              <a:latin typeface="Calibri"/>
              <a:ea typeface="+mn-ea"/>
              <a:cs typeface="Calibri"/>
            </a:endParaRPr>
          </a:p>
        </p:txBody>
      </p:sp>
    </p:spTree>
    <p:extLst>
      <p:ext uri="{BB962C8B-B14F-4D97-AF65-F5344CB8AC3E}">
        <p14:creationId xmlns:p14="http://schemas.microsoft.com/office/powerpoint/2010/main" val="3664644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389</TotalTime>
  <Words>390</Words>
  <Application>Microsoft Macintosh PowerPoint</Application>
  <PresentationFormat>Widescreen</PresentationFormat>
  <Paragraphs>47</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Calibri Light</vt:lpstr>
      <vt:lpstr>Office Theme</vt:lpstr>
      <vt:lpstr>1_Office Theme</vt:lpstr>
      <vt:lpstr>Wynola Water District Board of Directors Meeting  January 14, 2023 9:00 a.m.</vt:lpstr>
      <vt:lpstr>PowerPoint Presentation</vt:lpstr>
      <vt:lpstr>4. Approval of meeting minutes of         December 10, 2022</vt:lpstr>
      <vt:lpstr>PowerPoint Presentation</vt:lpstr>
      <vt:lpstr>6. Treasurer’s Report: Bonni Cogan   </vt:lpstr>
      <vt:lpstr>7. Office Manager’s Report: Karen Kincaid</vt:lpstr>
      <vt:lpstr>PowerPoint Presentation</vt:lpstr>
      <vt:lpstr>PowerPoint Presentation</vt:lpstr>
      <vt:lpstr>PowerPoint Presentation</vt:lpstr>
      <vt:lpstr>PowerPoint Presentation</vt:lpstr>
      <vt:lpstr>Wynola Water District Board of Directors Meeting  January 14, 2023 9:00 a.m.</vt:lpstr>
      <vt:lpstr>Wynola Estates Fire Safe Council  Board Meeting -  January 14, 2023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Kincaid</dc:creator>
  <cp:lastModifiedBy>Jim Madaffer</cp:lastModifiedBy>
  <cp:revision>11</cp:revision>
  <dcterms:created xsi:type="dcterms:W3CDTF">2022-01-08T03:04:42Z</dcterms:created>
  <dcterms:modified xsi:type="dcterms:W3CDTF">2023-01-14T16:04:41Z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2022-01-02T00:00:00Z</vt:filetime>
  </property>
  <property fmtid="{D5CDD505-2E9C-101B-9397-08002B2CF9AE}" pid="3" name="Creator">
    <vt:lpwstr>Microsoft® PowerPoint® for Microsoft 365</vt:lpwstr>
  </property>
  <property fmtid="{D5CDD505-2E9C-101B-9397-08002B2CF9AE}" pid="4" name="LastSaved">
    <vt:filetime>2022-01-08T00:00:00Z</vt:filetime>
  </property>
</Properties>
</file>