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9" r:id="rId3"/>
    <p:sldId id="261" r:id="rId4"/>
    <p:sldId id="257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0E154-BD4F-460C-82FC-B6B9AE415A03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A9BFF4F-D1CC-4B7D-B5F3-5430CBCEFCB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3600" b="0" dirty="0" smtClean="0"/>
            <a:t>Form 1-6 places </a:t>
          </a:r>
        </a:p>
        <a:p>
          <a:pPr>
            <a:spcAft>
              <a:spcPts val="0"/>
            </a:spcAft>
          </a:pPr>
          <a:r>
            <a:rPr lang="en-GB" sz="3600" b="0" dirty="0" smtClean="0"/>
            <a:t>Day and Boarding School </a:t>
          </a:r>
          <a:endParaRPr lang="en-GB" sz="3600" b="0" dirty="0"/>
        </a:p>
      </dgm:t>
    </dgm:pt>
    <dgm:pt modelId="{9A7771DC-BA52-4111-8511-84F80F0CCB7E}" type="sibTrans" cxnId="{BF8C8821-F530-4370-B756-AB985BC65EBF}">
      <dgm:prSet/>
      <dgm:spPr/>
      <dgm:t>
        <a:bodyPr/>
        <a:lstStyle/>
        <a:p>
          <a:endParaRPr lang="en-GB"/>
        </a:p>
      </dgm:t>
    </dgm:pt>
    <dgm:pt modelId="{D4115336-4A48-4EBF-87FF-61660FBE7C8D}" type="parTrans" cxnId="{BF8C8821-F530-4370-B756-AB985BC65EBF}">
      <dgm:prSet/>
      <dgm:spPr/>
      <dgm:t>
        <a:bodyPr/>
        <a:lstStyle/>
        <a:p>
          <a:endParaRPr lang="en-GB"/>
        </a:p>
      </dgm:t>
    </dgm:pt>
    <dgm:pt modelId="{562C396F-D261-4902-ABAF-8527EE3D861F}" type="pres">
      <dgm:prSet presAssocID="{C4C0E154-BD4F-460C-82FC-B6B9AE415A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5AF83C-468B-44CA-98A1-BE9BF3C77DF9}" type="pres">
      <dgm:prSet presAssocID="{2A9BFF4F-D1CC-4B7D-B5F3-5430CBCEFCBB}" presName="comp" presStyleCnt="0"/>
      <dgm:spPr/>
    </dgm:pt>
    <dgm:pt modelId="{22E392A8-6ECC-41EA-8441-567E2281A9E0}" type="pres">
      <dgm:prSet presAssocID="{2A9BFF4F-D1CC-4B7D-B5F3-5430CBCEFCBB}" presName="box" presStyleLbl="node1" presStyleIdx="0" presStyleCnt="1"/>
      <dgm:spPr/>
      <dgm:t>
        <a:bodyPr/>
        <a:lstStyle/>
        <a:p>
          <a:endParaRPr lang="en-GB"/>
        </a:p>
      </dgm:t>
    </dgm:pt>
    <dgm:pt modelId="{1642EAC5-8A11-4DC7-9E60-14A9831ECFDF}" type="pres">
      <dgm:prSet presAssocID="{2A9BFF4F-D1CC-4B7D-B5F3-5430CBCEFCB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EE5817C-EACA-45BD-B66A-9382E12DD7DA}" type="pres">
      <dgm:prSet presAssocID="{2A9BFF4F-D1CC-4B7D-B5F3-5430CBCEFCB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D9A9B64-D29F-4B96-9C8D-D54360747BCD}" type="presOf" srcId="{C4C0E154-BD4F-460C-82FC-B6B9AE415A03}" destId="{562C396F-D261-4902-ABAF-8527EE3D861F}" srcOrd="0" destOrd="0" presId="urn:microsoft.com/office/officeart/2005/8/layout/vList4"/>
    <dgm:cxn modelId="{BF8C8821-F530-4370-B756-AB985BC65EBF}" srcId="{C4C0E154-BD4F-460C-82FC-B6B9AE415A03}" destId="{2A9BFF4F-D1CC-4B7D-B5F3-5430CBCEFCBB}" srcOrd="0" destOrd="0" parTransId="{D4115336-4A48-4EBF-87FF-61660FBE7C8D}" sibTransId="{9A7771DC-BA52-4111-8511-84F80F0CCB7E}"/>
    <dgm:cxn modelId="{8DA5FDA9-4C2A-4763-80A9-94D6309DB1C4}" type="presOf" srcId="{2A9BFF4F-D1CC-4B7D-B5F3-5430CBCEFCBB}" destId="{6EE5817C-EACA-45BD-B66A-9382E12DD7DA}" srcOrd="1" destOrd="0" presId="urn:microsoft.com/office/officeart/2005/8/layout/vList4"/>
    <dgm:cxn modelId="{18FAF626-F672-4347-A733-E91F2357CA94}" type="presOf" srcId="{2A9BFF4F-D1CC-4B7D-B5F3-5430CBCEFCBB}" destId="{22E392A8-6ECC-41EA-8441-567E2281A9E0}" srcOrd="0" destOrd="0" presId="urn:microsoft.com/office/officeart/2005/8/layout/vList4"/>
    <dgm:cxn modelId="{6DD1E333-25D7-4827-A5F2-9626454A6005}" type="presParOf" srcId="{562C396F-D261-4902-ABAF-8527EE3D861F}" destId="{F95AF83C-468B-44CA-98A1-BE9BF3C77DF9}" srcOrd="0" destOrd="0" presId="urn:microsoft.com/office/officeart/2005/8/layout/vList4"/>
    <dgm:cxn modelId="{76AEB579-5C5A-493A-9F62-37D61ECD4DEF}" type="presParOf" srcId="{F95AF83C-468B-44CA-98A1-BE9BF3C77DF9}" destId="{22E392A8-6ECC-41EA-8441-567E2281A9E0}" srcOrd="0" destOrd="0" presId="urn:microsoft.com/office/officeart/2005/8/layout/vList4"/>
    <dgm:cxn modelId="{584CCA85-FFCF-4CD9-93D1-4857AA698C3C}" type="presParOf" srcId="{F95AF83C-468B-44CA-98A1-BE9BF3C77DF9}" destId="{1642EAC5-8A11-4DC7-9E60-14A9831ECFDF}" srcOrd="1" destOrd="0" presId="urn:microsoft.com/office/officeart/2005/8/layout/vList4"/>
    <dgm:cxn modelId="{6DEB373E-5C8D-41BF-8693-801B70C30FE1}" type="presParOf" srcId="{F95AF83C-468B-44CA-98A1-BE9BF3C77DF9}" destId="{6EE5817C-EACA-45BD-B66A-9382E12DD7DA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C0E154-BD4F-460C-82FC-B6B9AE415A03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A9BFF4F-D1CC-4B7D-B5F3-5430CBCEFCB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3600" dirty="0" smtClean="0"/>
            <a:t>O &amp; A-Level </a:t>
          </a:r>
        </a:p>
        <a:p>
          <a:pPr>
            <a:spcAft>
              <a:spcPts val="0"/>
            </a:spcAft>
          </a:pPr>
          <a:r>
            <a:rPr lang="en-GB" sz="3600" dirty="0" err="1" smtClean="0"/>
            <a:t>Zimsec</a:t>
          </a:r>
          <a:r>
            <a:rPr lang="en-GB" sz="3600" dirty="0" smtClean="0"/>
            <a:t> and Cambridge </a:t>
          </a:r>
          <a:endParaRPr lang="en-GB" sz="3600" dirty="0"/>
        </a:p>
      </dgm:t>
    </dgm:pt>
    <dgm:pt modelId="{D4115336-4A48-4EBF-87FF-61660FBE7C8D}" type="parTrans" cxnId="{BF8C8821-F530-4370-B756-AB985BC65EBF}">
      <dgm:prSet/>
      <dgm:spPr/>
      <dgm:t>
        <a:bodyPr/>
        <a:lstStyle/>
        <a:p>
          <a:endParaRPr lang="en-GB"/>
        </a:p>
      </dgm:t>
    </dgm:pt>
    <dgm:pt modelId="{9A7771DC-BA52-4111-8511-84F80F0CCB7E}" type="sibTrans" cxnId="{BF8C8821-F530-4370-B756-AB985BC65EBF}">
      <dgm:prSet/>
      <dgm:spPr/>
      <dgm:t>
        <a:bodyPr/>
        <a:lstStyle/>
        <a:p>
          <a:endParaRPr lang="en-GB"/>
        </a:p>
      </dgm:t>
    </dgm:pt>
    <dgm:pt modelId="{562C396F-D261-4902-ABAF-8527EE3D861F}" type="pres">
      <dgm:prSet presAssocID="{C4C0E154-BD4F-460C-82FC-B6B9AE415A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5AF83C-468B-44CA-98A1-BE9BF3C77DF9}" type="pres">
      <dgm:prSet presAssocID="{2A9BFF4F-D1CC-4B7D-B5F3-5430CBCEFCBB}" presName="comp" presStyleCnt="0"/>
      <dgm:spPr/>
    </dgm:pt>
    <dgm:pt modelId="{22E392A8-6ECC-41EA-8441-567E2281A9E0}" type="pres">
      <dgm:prSet presAssocID="{2A9BFF4F-D1CC-4B7D-B5F3-5430CBCEFCBB}" presName="box" presStyleLbl="node1" presStyleIdx="0" presStyleCnt="1" custLinFactNeighborY="-6615"/>
      <dgm:spPr/>
      <dgm:t>
        <a:bodyPr/>
        <a:lstStyle/>
        <a:p>
          <a:endParaRPr lang="en-GB"/>
        </a:p>
      </dgm:t>
    </dgm:pt>
    <dgm:pt modelId="{1642EAC5-8A11-4DC7-9E60-14A9831ECFDF}" type="pres">
      <dgm:prSet presAssocID="{2A9BFF4F-D1CC-4B7D-B5F3-5430CBCEFCB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EE5817C-EACA-45BD-B66A-9382E12DD7DA}" type="pres">
      <dgm:prSet presAssocID="{2A9BFF4F-D1CC-4B7D-B5F3-5430CBCEFCB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F8C8821-F530-4370-B756-AB985BC65EBF}" srcId="{C4C0E154-BD4F-460C-82FC-B6B9AE415A03}" destId="{2A9BFF4F-D1CC-4B7D-B5F3-5430CBCEFCBB}" srcOrd="0" destOrd="0" parTransId="{D4115336-4A48-4EBF-87FF-61660FBE7C8D}" sibTransId="{9A7771DC-BA52-4111-8511-84F80F0CCB7E}"/>
    <dgm:cxn modelId="{74B6E6FD-CD6D-4F5A-A564-9D378233B70B}" type="presOf" srcId="{2A9BFF4F-D1CC-4B7D-B5F3-5430CBCEFCBB}" destId="{22E392A8-6ECC-41EA-8441-567E2281A9E0}" srcOrd="0" destOrd="0" presId="urn:microsoft.com/office/officeart/2005/8/layout/vList4"/>
    <dgm:cxn modelId="{A9824268-011C-42D0-95FC-5CECE0CF5D59}" type="presOf" srcId="{C4C0E154-BD4F-460C-82FC-B6B9AE415A03}" destId="{562C396F-D261-4902-ABAF-8527EE3D861F}" srcOrd="0" destOrd="0" presId="urn:microsoft.com/office/officeart/2005/8/layout/vList4"/>
    <dgm:cxn modelId="{81A76DB1-07F5-44E9-8465-713868822C9C}" type="presOf" srcId="{2A9BFF4F-D1CC-4B7D-B5F3-5430CBCEFCBB}" destId="{6EE5817C-EACA-45BD-B66A-9382E12DD7DA}" srcOrd="1" destOrd="0" presId="urn:microsoft.com/office/officeart/2005/8/layout/vList4"/>
    <dgm:cxn modelId="{6F52D9A3-14F1-4766-B0C4-09129711FB9E}" type="presParOf" srcId="{562C396F-D261-4902-ABAF-8527EE3D861F}" destId="{F95AF83C-468B-44CA-98A1-BE9BF3C77DF9}" srcOrd="0" destOrd="0" presId="urn:microsoft.com/office/officeart/2005/8/layout/vList4"/>
    <dgm:cxn modelId="{A13B2677-9E03-4746-9B59-4777D1C8FA26}" type="presParOf" srcId="{F95AF83C-468B-44CA-98A1-BE9BF3C77DF9}" destId="{22E392A8-6ECC-41EA-8441-567E2281A9E0}" srcOrd="0" destOrd="0" presId="urn:microsoft.com/office/officeart/2005/8/layout/vList4"/>
    <dgm:cxn modelId="{98105BD5-A51E-4DEC-95B7-632BBE5A0E63}" type="presParOf" srcId="{F95AF83C-468B-44CA-98A1-BE9BF3C77DF9}" destId="{1642EAC5-8A11-4DC7-9E60-14A9831ECFDF}" srcOrd="1" destOrd="0" presId="urn:microsoft.com/office/officeart/2005/8/layout/vList4"/>
    <dgm:cxn modelId="{2E4270FB-A995-4379-8217-7BC7362557F2}" type="presParOf" srcId="{F95AF83C-468B-44CA-98A1-BE9BF3C77DF9}" destId="{6EE5817C-EACA-45BD-B66A-9382E12DD7DA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C0E154-BD4F-460C-82FC-B6B9AE415A03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A9BFF4F-D1CC-4B7D-B5F3-5430CBCEFCBB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en-GB" sz="3600" dirty="0" smtClean="0"/>
            <a:t>Excellent Learning Resources </a:t>
          </a:r>
        </a:p>
        <a:p>
          <a:pPr algn="l">
            <a:spcAft>
              <a:spcPts val="0"/>
            </a:spcAft>
          </a:pPr>
          <a:r>
            <a:rPr lang="en-GB" sz="3600" dirty="0" smtClean="0"/>
            <a:t>Excellent Learning Environment</a:t>
          </a:r>
          <a:endParaRPr lang="en-GB" sz="3600" dirty="0"/>
        </a:p>
      </dgm:t>
    </dgm:pt>
    <dgm:pt modelId="{D4115336-4A48-4EBF-87FF-61660FBE7C8D}" type="parTrans" cxnId="{BF8C8821-F530-4370-B756-AB985BC65EBF}">
      <dgm:prSet/>
      <dgm:spPr/>
      <dgm:t>
        <a:bodyPr/>
        <a:lstStyle/>
        <a:p>
          <a:endParaRPr lang="en-GB"/>
        </a:p>
      </dgm:t>
    </dgm:pt>
    <dgm:pt modelId="{9A7771DC-BA52-4111-8511-84F80F0CCB7E}" type="sibTrans" cxnId="{BF8C8821-F530-4370-B756-AB985BC65EBF}">
      <dgm:prSet/>
      <dgm:spPr/>
      <dgm:t>
        <a:bodyPr/>
        <a:lstStyle/>
        <a:p>
          <a:endParaRPr lang="en-GB"/>
        </a:p>
      </dgm:t>
    </dgm:pt>
    <dgm:pt modelId="{562C396F-D261-4902-ABAF-8527EE3D861F}" type="pres">
      <dgm:prSet presAssocID="{C4C0E154-BD4F-460C-82FC-B6B9AE415A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5AF83C-468B-44CA-98A1-BE9BF3C77DF9}" type="pres">
      <dgm:prSet presAssocID="{2A9BFF4F-D1CC-4B7D-B5F3-5430CBCEFCBB}" presName="comp" presStyleCnt="0"/>
      <dgm:spPr/>
    </dgm:pt>
    <dgm:pt modelId="{22E392A8-6ECC-41EA-8441-567E2281A9E0}" type="pres">
      <dgm:prSet presAssocID="{2A9BFF4F-D1CC-4B7D-B5F3-5430CBCEFCBB}" presName="box" presStyleLbl="node1" presStyleIdx="0" presStyleCnt="1" custLinFactNeighborY="82524"/>
      <dgm:spPr/>
      <dgm:t>
        <a:bodyPr/>
        <a:lstStyle/>
        <a:p>
          <a:endParaRPr lang="en-GB"/>
        </a:p>
      </dgm:t>
    </dgm:pt>
    <dgm:pt modelId="{1642EAC5-8A11-4DC7-9E60-14A9831ECFDF}" type="pres">
      <dgm:prSet presAssocID="{2A9BFF4F-D1CC-4B7D-B5F3-5430CBCEFCB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EE5817C-EACA-45BD-B66A-9382E12DD7DA}" type="pres">
      <dgm:prSet presAssocID="{2A9BFF4F-D1CC-4B7D-B5F3-5430CBCEFCB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59F3A62-8BBF-4381-B558-BE9B94A802ED}" type="presOf" srcId="{2A9BFF4F-D1CC-4B7D-B5F3-5430CBCEFCBB}" destId="{22E392A8-6ECC-41EA-8441-567E2281A9E0}" srcOrd="0" destOrd="0" presId="urn:microsoft.com/office/officeart/2005/8/layout/vList4"/>
    <dgm:cxn modelId="{BF8C8821-F530-4370-B756-AB985BC65EBF}" srcId="{C4C0E154-BD4F-460C-82FC-B6B9AE415A03}" destId="{2A9BFF4F-D1CC-4B7D-B5F3-5430CBCEFCBB}" srcOrd="0" destOrd="0" parTransId="{D4115336-4A48-4EBF-87FF-61660FBE7C8D}" sibTransId="{9A7771DC-BA52-4111-8511-84F80F0CCB7E}"/>
    <dgm:cxn modelId="{036C66B1-D8EF-4B22-8BC9-BFA0B62E919D}" type="presOf" srcId="{2A9BFF4F-D1CC-4B7D-B5F3-5430CBCEFCBB}" destId="{6EE5817C-EACA-45BD-B66A-9382E12DD7DA}" srcOrd="1" destOrd="0" presId="urn:microsoft.com/office/officeart/2005/8/layout/vList4"/>
    <dgm:cxn modelId="{D76DFE37-8D72-4CFA-99F3-6E9E29DD5149}" type="presOf" srcId="{C4C0E154-BD4F-460C-82FC-B6B9AE415A03}" destId="{562C396F-D261-4902-ABAF-8527EE3D861F}" srcOrd="0" destOrd="0" presId="urn:microsoft.com/office/officeart/2005/8/layout/vList4"/>
    <dgm:cxn modelId="{2AD4F229-3F1A-454F-A2B7-529464152DEA}" type="presParOf" srcId="{562C396F-D261-4902-ABAF-8527EE3D861F}" destId="{F95AF83C-468B-44CA-98A1-BE9BF3C77DF9}" srcOrd="0" destOrd="0" presId="urn:microsoft.com/office/officeart/2005/8/layout/vList4"/>
    <dgm:cxn modelId="{CE848819-2202-49E1-BF39-3EA73A4D799E}" type="presParOf" srcId="{F95AF83C-468B-44CA-98A1-BE9BF3C77DF9}" destId="{22E392A8-6ECC-41EA-8441-567E2281A9E0}" srcOrd="0" destOrd="0" presId="urn:microsoft.com/office/officeart/2005/8/layout/vList4"/>
    <dgm:cxn modelId="{AF38D1D6-4013-48F1-94DE-45964CE67EC4}" type="presParOf" srcId="{F95AF83C-468B-44CA-98A1-BE9BF3C77DF9}" destId="{1642EAC5-8A11-4DC7-9E60-14A9831ECFDF}" srcOrd="1" destOrd="0" presId="urn:microsoft.com/office/officeart/2005/8/layout/vList4"/>
    <dgm:cxn modelId="{F500E64F-56A3-4C8E-85E5-637107A24AE5}" type="presParOf" srcId="{F95AF83C-468B-44CA-98A1-BE9BF3C77DF9}" destId="{6EE5817C-EACA-45BD-B66A-9382E12DD7DA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C0E154-BD4F-460C-82FC-B6B9AE415A03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A9BFF4F-D1CC-4B7D-B5F3-5430CBCEFCBB}">
      <dgm:prSet phldrT="[Text]"/>
      <dgm:spPr/>
      <dgm:t>
        <a:bodyPr/>
        <a:lstStyle/>
        <a:p>
          <a:pPr algn="l"/>
          <a:r>
            <a:rPr lang="en-GB" dirty="0" smtClean="0"/>
            <a:t>Quality Education</a:t>
          </a:r>
          <a:endParaRPr lang="en-GB" dirty="0"/>
        </a:p>
      </dgm:t>
    </dgm:pt>
    <dgm:pt modelId="{D4115336-4A48-4EBF-87FF-61660FBE7C8D}" type="parTrans" cxnId="{BF8C8821-F530-4370-B756-AB985BC65EBF}">
      <dgm:prSet/>
      <dgm:spPr/>
      <dgm:t>
        <a:bodyPr/>
        <a:lstStyle/>
        <a:p>
          <a:endParaRPr lang="en-GB"/>
        </a:p>
      </dgm:t>
    </dgm:pt>
    <dgm:pt modelId="{9A7771DC-BA52-4111-8511-84F80F0CCB7E}" type="sibTrans" cxnId="{BF8C8821-F530-4370-B756-AB985BC65EBF}">
      <dgm:prSet/>
      <dgm:spPr/>
      <dgm:t>
        <a:bodyPr/>
        <a:lstStyle/>
        <a:p>
          <a:endParaRPr lang="en-GB"/>
        </a:p>
      </dgm:t>
    </dgm:pt>
    <dgm:pt modelId="{562C396F-D261-4902-ABAF-8527EE3D861F}" type="pres">
      <dgm:prSet presAssocID="{C4C0E154-BD4F-460C-82FC-B6B9AE415A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5AF83C-468B-44CA-98A1-BE9BF3C77DF9}" type="pres">
      <dgm:prSet presAssocID="{2A9BFF4F-D1CC-4B7D-B5F3-5430CBCEFCBB}" presName="comp" presStyleCnt="0"/>
      <dgm:spPr/>
    </dgm:pt>
    <dgm:pt modelId="{22E392A8-6ECC-41EA-8441-567E2281A9E0}" type="pres">
      <dgm:prSet presAssocID="{2A9BFF4F-D1CC-4B7D-B5F3-5430CBCEFCBB}" presName="box" presStyleLbl="node1" presStyleIdx="0" presStyleCnt="1" custLinFactNeighborX="-917" custLinFactNeighborY="57281"/>
      <dgm:spPr/>
      <dgm:t>
        <a:bodyPr/>
        <a:lstStyle/>
        <a:p>
          <a:endParaRPr lang="en-GB"/>
        </a:p>
      </dgm:t>
    </dgm:pt>
    <dgm:pt modelId="{1642EAC5-8A11-4DC7-9E60-14A9831ECFDF}" type="pres">
      <dgm:prSet presAssocID="{2A9BFF4F-D1CC-4B7D-B5F3-5430CBCEFCB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EE5817C-EACA-45BD-B66A-9382E12DD7DA}" type="pres">
      <dgm:prSet presAssocID="{2A9BFF4F-D1CC-4B7D-B5F3-5430CBCEFCB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5FABD4A-C2F9-4362-9097-CD51D8AEA4AA}" type="presOf" srcId="{C4C0E154-BD4F-460C-82FC-B6B9AE415A03}" destId="{562C396F-D261-4902-ABAF-8527EE3D861F}" srcOrd="0" destOrd="0" presId="urn:microsoft.com/office/officeart/2005/8/layout/vList4"/>
    <dgm:cxn modelId="{7D4254A7-7BD7-48FB-9482-EF1D213D6998}" type="presOf" srcId="{2A9BFF4F-D1CC-4B7D-B5F3-5430CBCEFCBB}" destId="{6EE5817C-EACA-45BD-B66A-9382E12DD7DA}" srcOrd="1" destOrd="0" presId="urn:microsoft.com/office/officeart/2005/8/layout/vList4"/>
    <dgm:cxn modelId="{BF8C8821-F530-4370-B756-AB985BC65EBF}" srcId="{C4C0E154-BD4F-460C-82FC-B6B9AE415A03}" destId="{2A9BFF4F-D1CC-4B7D-B5F3-5430CBCEFCBB}" srcOrd="0" destOrd="0" parTransId="{D4115336-4A48-4EBF-87FF-61660FBE7C8D}" sibTransId="{9A7771DC-BA52-4111-8511-84F80F0CCB7E}"/>
    <dgm:cxn modelId="{D33FCE1C-0C23-4FC4-AB54-2282CFC36717}" type="presOf" srcId="{2A9BFF4F-D1CC-4B7D-B5F3-5430CBCEFCBB}" destId="{22E392A8-6ECC-41EA-8441-567E2281A9E0}" srcOrd="0" destOrd="0" presId="urn:microsoft.com/office/officeart/2005/8/layout/vList4"/>
    <dgm:cxn modelId="{7E3E5B9E-04BF-4BB0-B21C-CA43F58CD734}" type="presParOf" srcId="{562C396F-D261-4902-ABAF-8527EE3D861F}" destId="{F95AF83C-468B-44CA-98A1-BE9BF3C77DF9}" srcOrd="0" destOrd="0" presId="urn:microsoft.com/office/officeart/2005/8/layout/vList4"/>
    <dgm:cxn modelId="{7636068F-3268-4A61-AC87-CD6B1FCE657B}" type="presParOf" srcId="{F95AF83C-468B-44CA-98A1-BE9BF3C77DF9}" destId="{22E392A8-6ECC-41EA-8441-567E2281A9E0}" srcOrd="0" destOrd="0" presId="urn:microsoft.com/office/officeart/2005/8/layout/vList4"/>
    <dgm:cxn modelId="{E3B0C240-FC12-47D5-9CFD-5F58F0B607BA}" type="presParOf" srcId="{F95AF83C-468B-44CA-98A1-BE9BF3C77DF9}" destId="{1642EAC5-8A11-4DC7-9E60-14A9831ECFDF}" srcOrd="1" destOrd="0" presId="urn:microsoft.com/office/officeart/2005/8/layout/vList4"/>
    <dgm:cxn modelId="{CD4B0BA5-B176-469C-BDD6-F9643ABF8552}" type="presParOf" srcId="{F95AF83C-468B-44CA-98A1-BE9BF3C77DF9}" destId="{6EE5817C-EACA-45BD-B66A-9382E12DD7DA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0B67-422E-4E3E-B684-4C4E9B7B3A23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8996-4005-4896-9767-DDDC5F5686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E322-AFBA-4BC4-93AD-A932C592549F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59BA-366F-42D7-81BE-7E93236227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2C4DC-E930-4EE0-AD24-04BB67DE0306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F3DC-0AB9-43E8-A7AB-E608C1D4CD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7A1E2-D439-47A7-8DC3-11648141542E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2D1CF-7061-4040-BE81-4AB2745B2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D97D4-23A5-4733-8668-053C8BCF8117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DD577-0BDA-4C2D-8A8E-CD9D977A17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E50FA-7B94-4F85-BC2E-337223E092AE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A166-630F-42DA-9DA5-9F7686250B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65EA-4D49-4D1E-8250-5A80416F22D4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673C9-B43E-49F8-9A6C-9B1B7BE8DA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321D8-9ADA-4867-AA95-7A59EE40CF39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9C52C-1AD0-49B3-A958-CE089FFCA7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1218C-AD5B-4FB7-8319-0B5A2FD01FE6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2B198-8145-45F6-9615-40B45E7BC7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A774-7002-402B-B81D-58EA0E6D886A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5278-B3B6-473B-9969-DB84BC8D80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DAF31-0918-4EF9-8B8C-2B866B15AF5F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D92B1-5169-470A-90B3-9202AE9312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7ED542-F85C-474A-BE83-0FAFB4B70E58}" type="datetimeFigureOut">
              <a:rPr lang="en-US"/>
              <a:pPr>
                <a:defRPr/>
              </a:pPr>
              <a:t>11/30/2017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469B4-E3A6-4D1C-8206-DA3F651603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kimwayne1\Music\Cinematic%20Inspirational%20Music%20Instrumental.mp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uwateracademy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bluawatercademy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371283"/>
            <a:ext cx="8643998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31550" cmpd="sng">
                  <a:solidFill>
                    <a:srgbClr val="00B0F0">
                      <a:alpha val="67000"/>
                    </a:srgbClr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Blue Water Academy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20" y="5500702"/>
            <a:ext cx="8643998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ln w="31550" cmpd="sng">
                  <a:solidFill>
                    <a:srgbClr val="00B0F0">
                      <a:alpha val="67000"/>
                    </a:srgbClr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Chinhoyi</a:t>
            </a:r>
            <a:endParaRPr lang="en-US" sz="7200" b="1" dirty="0">
              <a:ln w="31550" cmpd="sng">
                <a:solidFill>
                  <a:srgbClr val="00B0F0">
                    <a:alpha val="67000"/>
                  </a:srgbClr>
                </a:solidFill>
                <a:prstDash val="solid"/>
              </a:ln>
              <a:noFill/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Logo-0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2363" y="1592263"/>
            <a:ext cx="43592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5720" y="5214950"/>
            <a:ext cx="8643998" cy="156966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2222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srgbClr val="FF0000">
                      <a:alpha val="32000"/>
                    </a:srgbClr>
                  </a:outerShdw>
                </a:effectLst>
              </a:rPr>
              <a:t>2018 Admission in Progress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2222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srgbClr val="FF0000">
                      <a:alpha val="32000"/>
                    </a:srgbClr>
                  </a:outerShdw>
                </a:effectLst>
              </a:rPr>
              <a:t>-</a:t>
            </a:r>
            <a:r>
              <a:rPr lang="en-US" sz="4800" b="1" dirty="0" smtClean="0">
                <a:ln w="2222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srgbClr val="FF0000">
                      <a:alpha val="32000"/>
                    </a:srgbClr>
                  </a:outerShdw>
                </a:effectLst>
              </a:rPr>
              <a:t>Apply </a:t>
            </a:r>
            <a:r>
              <a:rPr lang="en-US" sz="4800" b="1" dirty="0">
                <a:ln w="2222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srgbClr val="FF0000">
                      <a:alpha val="32000"/>
                    </a:srgbClr>
                  </a:outerShdw>
                </a:effectLst>
              </a:rPr>
              <a:t>for Form 1-6 </a:t>
            </a:r>
            <a:r>
              <a:rPr lang="en-US" sz="4800" b="1" dirty="0" smtClean="0">
                <a:ln w="2222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srgbClr val="FF0000">
                      <a:alpha val="32000"/>
                    </a:srgbClr>
                  </a:outerShdw>
                </a:effectLst>
              </a:rPr>
              <a:t>Places-</a:t>
            </a:r>
            <a:endParaRPr lang="en-US" sz="4800" b="1" dirty="0">
              <a:ln w="22225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srgbClr val="FF0000">
                    <a:alpha val="32000"/>
                  </a:srgbClr>
                </a:outerShdw>
              </a:effectLst>
            </a:endParaRPr>
          </a:p>
        </p:txBody>
      </p:sp>
      <p:pic>
        <p:nvPicPr>
          <p:cNvPr id="9" name="Cinematic Inspirational Music 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00100" y="500063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000" numSld="4"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3677.jpg"/>
          <p:cNvPicPr>
            <a:picLocks noChangeAspect="1"/>
          </p:cNvPicPr>
          <p:nvPr/>
        </p:nvPicPr>
        <p:blipFill>
          <a:blip r:embed="rId2" cstate="print"/>
          <a:srcRect r="10937" b="26565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85720" y="371283"/>
            <a:ext cx="8643998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31550" cmpd="sng">
                  <a:solidFill>
                    <a:srgbClr val="00B0F0">
                      <a:alpha val="67000"/>
                    </a:srgbClr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School at a Glance</a:t>
            </a:r>
          </a:p>
        </p:txBody>
      </p:sp>
      <p:pic>
        <p:nvPicPr>
          <p:cNvPr id="13" name="Picture 12" descr="IMG_3605.jpg"/>
          <p:cNvPicPr>
            <a:picLocks noChangeAspect="1"/>
          </p:cNvPicPr>
          <p:nvPr/>
        </p:nvPicPr>
        <p:blipFill>
          <a:blip r:embed="rId3" cstate="print"/>
          <a:srcRect t="10156" r="27344" b="21875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omp.jpg"/>
          <p:cNvPicPr>
            <a:picLocks noChangeAspect="1"/>
          </p:cNvPicPr>
          <p:nvPr/>
        </p:nvPicPr>
        <p:blipFill>
          <a:blip r:embed="rId4" cstate="print"/>
          <a:srcRect l="3906" t="7812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3542.jpg"/>
          <p:cNvPicPr>
            <a:picLocks noChangeAspect="1"/>
          </p:cNvPicPr>
          <p:nvPr/>
        </p:nvPicPr>
        <p:blipFill>
          <a:blip r:embed="rId5" cstate="print"/>
          <a:srcRect t="4297" r="20312" b="4297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35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3277.jpg"/>
          <p:cNvPicPr preferRelativeResize="0">
            <a:picLocks/>
          </p:cNvPicPr>
          <p:nvPr/>
        </p:nvPicPr>
        <p:blipFill>
          <a:blip r:embed="rId7" cstate="print"/>
          <a:srcRect l="11718" r="7812" b="4297"/>
          <a:stretch>
            <a:fillRect/>
          </a:stretch>
        </p:blipFill>
        <p:spPr>
          <a:xfrm>
            <a:off x="1440000" y="1440000"/>
            <a:ext cx="720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371283"/>
            <a:ext cx="8643998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solidFill>
                    <a:srgbClr val="00B0F0">
                      <a:alpha val="67000"/>
                    </a:srgbClr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Blue Water Academy Offers</a:t>
            </a:r>
          </a:p>
        </p:txBody>
      </p:sp>
      <p:graphicFrame>
        <p:nvGraphicFramePr>
          <p:cNvPr id="19" name="Diagram 18"/>
          <p:cNvGraphicFramePr/>
          <p:nvPr/>
        </p:nvGraphicFramePr>
        <p:xfrm>
          <a:off x="714348" y="1500174"/>
          <a:ext cx="7920000" cy="1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/>
          <p:cNvGraphicFramePr/>
          <p:nvPr/>
        </p:nvGraphicFramePr>
        <p:xfrm>
          <a:off x="714348" y="2643182"/>
          <a:ext cx="7920000" cy="115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1" name="Diagram 20"/>
          <p:cNvGraphicFramePr/>
          <p:nvPr/>
        </p:nvGraphicFramePr>
        <p:xfrm>
          <a:off x="714348" y="3929066"/>
          <a:ext cx="7920000" cy="1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Diagram 21"/>
          <p:cNvGraphicFramePr/>
          <p:nvPr/>
        </p:nvGraphicFramePr>
        <p:xfrm>
          <a:off x="714348" y="5143512"/>
          <a:ext cx="7920000" cy="1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0" grpId="0">
        <p:bldAsOne/>
      </p:bldGraphic>
      <p:bldGraphic spid="21" grpId="0">
        <p:bldAsOne/>
      </p:bldGraphic>
      <p:bldGraphic spid="2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71414"/>
            <a:ext cx="8643998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dirty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a:rPr>
              <a:t>For Further Information contact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solidFill>
                    <a:srgbClr val="00B0F0"/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a:rPr>
              <a:t>Blue Water Academy</a:t>
            </a:r>
          </a:p>
        </p:txBody>
      </p:sp>
      <p:pic>
        <p:nvPicPr>
          <p:cNvPr id="16" name="Picture 15" descr="Logo-0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428750"/>
            <a:ext cx="23288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3000" y="3429000"/>
            <a:ext cx="7000875" cy="1200150"/>
          </a:xfrm>
          <a:prstGeom prst="rect">
            <a:avLst/>
          </a:prstGeom>
          <a:solidFill>
            <a:srgbClr val="00B0F0"/>
          </a:solidFill>
          <a:ln w="28575" cmpd="tri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bg1"/>
                </a:solidFill>
                <a:latin typeface="+mn-lt"/>
                <a:cs typeface="+mn-cs"/>
              </a:rPr>
              <a:t>VISIT our website 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at 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  <a:hlinkClick r:id="rId3"/>
              </a:rPr>
              <a:t>www.bluwateracademy.com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+mn-lt"/>
                <a:cs typeface="+mn-cs"/>
              </a:rPr>
              <a:t>email us 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at 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  <a:hlinkClick r:id="rId4"/>
              </a:rPr>
              <a:t>info@bluawatercademy.com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GB" sz="2400" dirty="0">
                <a:latin typeface="+mn-lt"/>
                <a:cs typeface="+mn-cs"/>
              </a:rPr>
              <a:t>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313" y="4929188"/>
            <a:ext cx="3929062" cy="1631950"/>
          </a:xfrm>
          <a:prstGeom prst="rect">
            <a:avLst/>
          </a:prstGeom>
          <a:solidFill>
            <a:srgbClr val="00B0F0"/>
          </a:solidFill>
          <a:ln w="38100" cap="rnd" cmpd="tri">
            <a:solidFill>
              <a:schemeClr val="bg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70C0"/>
                </a:solidFill>
                <a:latin typeface="+mj-lt"/>
                <a:cs typeface="+mn-cs"/>
              </a:rPr>
              <a:t>Blue Water Academy</a:t>
            </a:r>
            <a:r>
              <a:rPr lang="en-GB" sz="2000" dirty="0">
                <a:latin typeface="+mj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Chinhoyi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 Campus: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Stand No. 10854,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P.O Box 112,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Mapako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Chinhoyi</a:t>
            </a:r>
            <a:endParaRPr lang="en-GB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29125" y="4929188"/>
            <a:ext cx="4500563" cy="1646237"/>
          </a:xfrm>
          <a:prstGeom prst="rect">
            <a:avLst/>
          </a:prstGeom>
          <a:solidFill>
            <a:srgbClr val="00B0F0"/>
          </a:solidFill>
          <a:ln w="25400" cmpd="tri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070C0"/>
                </a:solidFill>
                <a:latin typeface="Calibri" pitchFamily="34" charset="0"/>
              </a:rPr>
              <a:t>Telephone</a:t>
            </a:r>
          </a:p>
          <a:p>
            <a:r>
              <a:rPr lang="en-GB" sz="2000">
                <a:solidFill>
                  <a:schemeClr val="bg1"/>
                </a:solidFill>
                <a:latin typeface="Calibri" pitchFamily="34" charset="0"/>
              </a:rPr>
              <a:t>0778240701</a:t>
            </a:r>
            <a:r>
              <a:rPr lang="en-GB" sz="2000">
                <a:solidFill>
                  <a:srgbClr val="0070C0"/>
                </a:solidFill>
                <a:latin typeface="Calibri" pitchFamily="34" charset="0"/>
              </a:rPr>
              <a:t> I </a:t>
            </a:r>
            <a:r>
              <a:rPr lang="en-GB" sz="2000">
                <a:solidFill>
                  <a:schemeClr val="bg1"/>
                </a:solidFill>
                <a:latin typeface="Calibri" pitchFamily="34" charset="0"/>
              </a:rPr>
              <a:t>0732240701</a:t>
            </a:r>
            <a:r>
              <a:rPr lang="en-GB" sz="2000">
                <a:latin typeface="Calibri" pitchFamily="34" charset="0"/>
              </a:rPr>
              <a:t> </a:t>
            </a:r>
            <a:r>
              <a:rPr lang="en-GB" sz="2000">
                <a:solidFill>
                  <a:srgbClr val="0070C0"/>
                </a:solidFill>
                <a:latin typeface="Calibri" pitchFamily="34" charset="0"/>
              </a:rPr>
              <a:t>I </a:t>
            </a:r>
            <a:r>
              <a:rPr lang="en-GB" sz="2000">
                <a:solidFill>
                  <a:schemeClr val="bg1"/>
                </a:solidFill>
                <a:latin typeface="Calibri" pitchFamily="34" charset="0"/>
              </a:rPr>
              <a:t>0715240701</a:t>
            </a:r>
          </a:p>
          <a:p>
            <a:endParaRPr lang="en-GB" sz="300">
              <a:latin typeface="Calibri" pitchFamily="34" charset="0"/>
            </a:endParaRPr>
          </a:p>
          <a:p>
            <a:r>
              <a:rPr lang="en-GB" sz="2000" b="1">
                <a:solidFill>
                  <a:srgbClr val="0070C0"/>
                </a:solidFill>
                <a:latin typeface="Calibri" pitchFamily="34" charset="0"/>
              </a:rPr>
              <a:t>Email and Website</a:t>
            </a:r>
          </a:p>
          <a:p>
            <a:r>
              <a:rPr lang="en-GB" sz="2000">
                <a:solidFill>
                  <a:schemeClr val="bg1"/>
                </a:solidFill>
                <a:latin typeface="Calibri" pitchFamily="34" charset="0"/>
              </a:rPr>
              <a:t>info@bluwateracademy.com</a:t>
            </a:r>
          </a:p>
          <a:p>
            <a:r>
              <a:rPr lang="en-GB" sz="2000">
                <a:solidFill>
                  <a:schemeClr val="bg1"/>
                </a:solidFill>
                <a:latin typeface="Calibri" pitchFamily="34" charset="0"/>
              </a:rPr>
              <a:t>www.bluwateracademy.com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75</Words>
  <Application>Microsoft Office PowerPoint</Application>
  <PresentationFormat>On-screen Show (4:3)</PresentationFormat>
  <Paragraphs>29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kimwayne1</dc:creator>
  <cp:lastModifiedBy>kimwayne1</cp:lastModifiedBy>
  <cp:revision>27</cp:revision>
  <dcterms:created xsi:type="dcterms:W3CDTF">2017-11-29T21:23:46Z</dcterms:created>
  <dcterms:modified xsi:type="dcterms:W3CDTF">2017-11-30T11:12:31Z</dcterms:modified>
</cp:coreProperties>
</file>