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5"/>
  </p:notesMasterIdLst>
  <p:sldIdLst>
    <p:sldId id="256" r:id="rId2"/>
    <p:sldId id="276" r:id="rId3"/>
    <p:sldId id="272" r:id="rId4"/>
    <p:sldId id="257" r:id="rId5"/>
    <p:sldId id="274" r:id="rId6"/>
    <p:sldId id="281" r:id="rId7"/>
    <p:sldId id="258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80" r:id="rId17"/>
    <p:sldId id="283" r:id="rId18"/>
    <p:sldId id="264" r:id="rId19"/>
    <p:sldId id="265" r:id="rId20"/>
    <p:sldId id="279" r:id="rId21"/>
    <p:sldId id="282" r:id="rId22"/>
    <p:sldId id="278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7D23-0C66-438D-A84C-95E3D0E5164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64A42-99F9-4FBE-ABB8-88E91096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8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All human trafficking involves commercial sex.
https://www.polleverywhere.com/multiple_choice_polls/mjI3ppSbZytaCnEc05d0h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64A42-99F9-4FBE-ABB8-88E91096357D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7D73B-E7FE-44F1-8AC0-586F5BEC4C9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Human trafficking only happens in illegal or underground industries.
https://www.polleverywhere.com/multiple_choice_polls/9hDL7w40ufKp9zBESElWJ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64A42-99F9-4FBE-ABB8-88E91096357D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A4E55-B5BC-4589-A950-3952708121E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3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Only women and girls can be victims and survivors of sex trafficking.
https://www.polleverywhere.com/multiple_choice_polls/28ITdKEH41h4OyTw4iUzv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64A42-99F9-4FBE-ABB8-88E91096357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310B3-3A5F-4E3A-A357-53AE40803D7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Traffickers target victims they don't know
https://www.polleverywhere.com/multiple_choice_polls/Q4SdldofKb6jctCdpRgtM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64A42-99F9-4FBE-ABB8-88E91096357D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E83AF-893A-45EC-A830-6E915DE4688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2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have you learned about today?
https://www.polleverywhere.com/free_text_polls/iQ28SvI83CYGP2FhrCOFD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64A42-99F9-4FBE-ABB8-88E91096357D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18E72-4199-4234-92F2-CBBC650518C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3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7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740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41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9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33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90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60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8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68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4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6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8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7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1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true-and-false-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ake-stamp-png/download/4055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true-and-false-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tatic1.squarespace.com/static/594970e91b631b3571be12e2/t/5977b2dacd0f688b2b89e6f0/1501016795183/ECPAT-USA_AndBoysToo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fake-stamp-png/download/4055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true-and-false-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ake-stamp-png/download/4055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rue-and-false-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ake-stamp-png/download/4055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JJ2xCJMp7-c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ss-ama.org/" TargetMode="External"/><Relationship Id="rId2" Type="http://schemas.openxmlformats.org/officeDocument/2006/relationships/hyperlink" Target="https://humantraffickinghotline.org/what-human-traffick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mantraffickinghotline.org/what-human-trafficking/myths-misconceptions" TargetMode="External"/><Relationship Id="rId4" Type="http://schemas.openxmlformats.org/officeDocument/2006/relationships/hyperlink" Target="https://polarisproject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2098-people-transparent-imag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rue-and-false-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true-and-false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ake-stamp-png/download/4055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16F8-B866-4488-9A00-BFDE31586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HUMAN TRAFFICKING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3A2CF-5EE3-4BB5-9280-EA32E08B6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Erica Taylor, LMSW</a:t>
            </a:r>
          </a:p>
          <a:p>
            <a:r>
              <a:rPr lang="en-US" dirty="0"/>
              <a:t>Social Worker</a:t>
            </a:r>
          </a:p>
        </p:txBody>
      </p:sp>
    </p:spTree>
    <p:extLst>
      <p:ext uri="{BB962C8B-B14F-4D97-AF65-F5344CB8AC3E}">
        <p14:creationId xmlns:p14="http://schemas.microsoft.com/office/powerpoint/2010/main" val="291424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598E9-8016-4B72-9F08-1FE108660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8819" y="1298863"/>
            <a:ext cx="5111058" cy="2555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709A8D-32E2-4D4F-B477-B58C8E180CBE}"/>
              </a:ext>
            </a:extLst>
          </p:cNvPr>
          <p:cNvSpPr txBox="1"/>
          <p:nvPr/>
        </p:nvSpPr>
        <p:spPr>
          <a:xfrm>
            <a:off x="1921079" y="4135772"/>
            <a:ext cx="9412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Human trafficking only happens in illegal or underground industries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45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7050-73BB-42ED-A9FE-86AF0E7F8A2E}"/>
              </a:ext>
            </a:extLst>
          </p:cNvPr>
          <p:cNvSpPr/>
          <p:nvPr/>
        </p:nvSpPr>
        <p:spPr>
          <a:xfrm>
            <a:off x="1028700" y="3714342"/>
            <a:ext cx="10134600" cy="163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90"/>
              </a:spcBef>
              <a:spcAft>
                <a:spcPts val="790"/>
              </a:spcAft>
            </a:pP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trafficking cases have been reported and prosecuted in industries including restaurants, cleaning services, construction, factories and more.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F022-F2A5-4DF4-8D60-8D6260DB72A1}"/>
              </a:ext>
            </a:extLst>
          </p:cNvPr>
          <p:cNvSpPr txBox="1"/>
          <p:nvPr/>
        </p:nvSpPr>
        <p:spPr>
          <a:xfrm>
            <a:off x="2155971" y="1506030"/>
            <a:ext cx="9412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trafficking only happens in illegal or underground industries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A68EF-42F2-4A49-BE41-2381C235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83975" y="769615"/>
            <a:ext cx="3998984" cy="26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B6EE0-7040-429C-BBC1-D0ECBF904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8819" y="1298863"/>
            <a:ext cx="5111058" cy="2555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6D6108-51C6-48BE-BA88-FA2934CFBC9B}"/>
              </a:ext>
            </a:extLst>
          </p:cNvPr>
          <p:cNvSpPr txBox="1"/>
          <p:nvPr/>
        </p:nvSpPr>
        <p:spPr>
          <a:xfrm>
            <a:off x="1093862" y="4315850"/>
            <a:ext cx="9391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Only women and children can be victims/ survivors of sex trafficking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22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55D8F0-37AC-4DF3-A07C-89521C5F1845}"/>
              </a:ext>
            </a:extLst>
          </p:cNvPr>
          <p:cNvSpPr/>
          <p:nvPr/>
        </p:nvSpPr>
        <p:spPr>
          <a:xfrm>
            <a:off x="876300" y="3429000"/>
            <a:ext cx="1043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90"/>
              </a:spcBef>
              <a:spcAft>
                <a:spcPts val="790"/>
              </a:spcAft>
            </a:pP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study estimates that as many as half of sex trafficking victims and survivors are male. </a:t>
            </a:r>
            <a:r>
              <a:rPr lang="en-US" sz="3200" dirty="0">
                <a:solidFill>
                  <a:srgbClr val="00819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Advocates believe that percentage may be even higher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that male victims are far less likely to be identified. LGBTQ boys and young men are seen as particularly vulnerable to trafficking.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68292-233F-4649-8310-F0ECCD80EB8E}"/>
              </a:ext>
            </a:extLst>
          </p:cNvPr>
          <p:cNvSpPr txBox="1"/>
          <p:nvPr/>
        </p:nvSpPr>
        <p:spPr>
          <a:xfrm>
            <a:off x="1546867" y="1413259"/>
            <a:ext cx="9391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women and children can be victims/ survivors of sex trafficking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C99D1-2179-4ED9-B5DF-CD7F52857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74250" y="622175"/>
            <a:ext cx="3998984" cy="26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0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F1D0A-1E28-4446-9A81-EA5FEAB6A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8819" y="1298863"/>
            <a:ext cx="5111058" cy="2555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B08479-5C8C-4763-9B96-DA18C2560DB6}"/>
              </a:ext>
            </a:extLst>
          </p:cNvPr>
          <p:cNvSpPr txBox="1"/>
          <p:nvPr/>
        </p:nvSpPr>
        <p:spPr>
          <a:xfrm>
            <a:off x="1187865" y="4101981"/>
            <a:ext cx="974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Traffickers target victims they do not know. </a:t>
            </a:r>
          </a:p>
        </p:txBody>
      </p:sp>
    </p:spTree>
    <p:extLst>
      <p:ext uri="{BB962C8B-B14F-4D97-AF65-F5344CB8AC3E}">
        <p14:creationId xmlns:p14="http://schemas.microsoft.com/office/powerpoint/2010/main" val="259737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8411B4-3A06-4741-AEFC-84523F57AE5C}"/>
              </a:ext>
            </a:extLst>
          </p:cNvPr>
          <p:cNvSpPr/>
          <p:nvPr/>
        </p:nvSpPr>
        <p:spPr>
          <a:xfrm>
            <a:off x="1310197" y="3429000"/>
            <a:ext cx="9944100" cy="1963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79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survivors have been trafficked by romantic partners, including spouses, and by family members, including parents.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0F9EB-9C9E-4C8F-94C2-6B9ECAC1C0DC}"/>
              </a:ext>
            </a:extLst>
          </p:cNvPr>
          <p:cNvSpPr txBox="1"/>
          <p:nvPr/>
        </p:nvSpPr>
        <p:spPr>
          <a:xfrm>
            <a:off x="1112364" y="1937621"/>
            <a:ext cx="974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Traffickers target victims they do not know.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F814A-1A3A-4014-884D-61D6DEB9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83975" y="769615"/>
            <a:ext cx="3998984" cy="26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5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B62FC-59B8-4846-87B3-FE6ACDB8C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8819" y="1298863"/>
            <a:ext cx="5111058" cy="2555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97A99-75F9-419A-8F12-D4F65814F0E7}"/>
              </a:ext>
            </a:extLst>
          </p:cNvPr>
          <p:cNvSpPr txBox="1"/>
          <p:nvPr/>
        </p:nvSpPr>
        <p:spPr>
          <a:xfrm>
            <a:off x="1166070" y="4060272"/>
            <a:ext cx="9857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People being trafficked are physically unable to leave their situations/locked in/held against their will.</a:t>
            </a:r>
          </a:p>
        </p:txBody>
      </p:sp>
    </p:spTree>
    <p:extLst>
      <p:ext uri="{BB962C8B-B14F-4D97-AF65-F5344CB8AC3E}">
        <p14:creationId xmlns:p14="http://schemas.microsoft.com/office/powerpoint/2010/main" val="13860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7E359E-3214-4CD9-8C01-AA6E3BB24E54}"/>
              </a:ext>
            </a:extLst>
          </p:cNvPr>
          <p:cNvSpPr/>
          <p:nvPr/>
        </p:nvSpPr>
        <p:spPr>
          <a:xfrm>
            <a:off x="1451296" y="1486759"/>
            <a:ext cx="106707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being trafficked are physically unable to leave their situations/locked in/held against their will.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DC044D-2179-4E37-8BA4-2789E06F9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83975" y="769615"/>
            <a:ext cx="3998984" cy="2659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045072-7F6F-4046-93DF-6C5671AEE878}"/>
              </a:ext>
            </a:extLst>
          </p:cNvPr>
          <p:cNvSpPr txBox="1"/>
          <p:nvPr/>
        </p:nvSpPr>
        <p:spPr>
          <a:xfrm>
            <a:off x="1392572" y="3783435"/>
            <a:ext cx="9454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is mostly generated by a lack of general necessities or effective emotional and mental manipulation. Some victims have been manipulated so effectively that they are not aware they are being trafficked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121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D7A8B5-4AA3-4FFA-A30F-372864EE38C1}"/>
              </a:ext>
            </a:extLst>
          </p:cNvPr>
          <p:cNvSpPr txBox="1"/>
          <p:nvPr/>
        </p:nvSpPr>
        <p:spPr>
          <a:xfrm>
            <a:off x="704675" y="796954"/>
            <a:ext cx="1067918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may be experiencing labor trafficking or exploitation if they: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 pressured by their employer to stay in a job or situation they want to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Owe money to an employer or recruiter or are not being paid what they were promised or are 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have control of their passport or other identity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living and working in isolated conditions, largely cut off from interaction with others or support systems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 to be monitored by another person when talking or interacting with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9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EA65C-E5E3-4B5B-94B2-6B87EF6DCA30}"/>
              </a:ext>
            </a:extLst>
          </p:cNvPr>
          <p:cNvSpPr txBox="1"/>
          <p:nvPr/>
        </p:nvSpPr>
        <p:spPr>
          <a:xfrm>
            <a:off x="880844" y="1350627"/>
            <a:ext cx="107127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may be experiencing sex trafficking if they: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stop participating in commercial sex but feel scared or unable to leave the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Disclose that they were reluctant to engage in commercial sex but that someone pressured them into it.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children who live with or are dependent on a family member with a substance use problem or who is abusive.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“pimp” or “manager” in the commercial sex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controlling parent, guardian, romantic partner, or “sponsor” who will not allow them to meet or speak with anyone alone or who monitors their movements, spending, or communications.</a:t>
            </a:r>
          </a:p>
        </p:txBody>
      </p:sp>
    </p:spTree>
    <p:extLst>
      <p:ext uri="{BB962C8B-B14F-4D97-AF65-F5344CB8AC3E}">
        <p14:creationId xmlns:p14="http://schemas.microsoft.com/office/powerpoint/2010/main" val="237405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8067C-48B4-4A1E-8F15-C0FCE9BADBFA}"/>
              </a:ext>
            </a:extLst>
          </p:cNvPr>
          <p:cNvSpPr txBox="1"/>
          <p:nvPr/>
        </p:nvSpPr>
        <p:spPr>
          <a:xfrm>
            <a:off x="1790816" y="1536117"/>
            <a:ext cx="8280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Human Trafficking Hotline</a:t>
            </a:r>
          </a:p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1-888-373-7888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“BE FREE” to 233733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19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2626EB-5FF0-46EC-95F3-A46C1C8D90C4}"/>
              </a:ext>
            </a:extLst>
          </p:cNvPr>
          <p:cNvSpPr txBox="1"/>
          <p:nvPr/>
        </p:nvSpPr>
        <p:spPr>
          <a:xfrm>
            <a:off x="4504888" y="4664279"/>
            <a:ext cx="309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https://youtu.be/JJ2xCJMp7-c</a:t>
            </a:r>
            <a:r>
              <a:rPr lang="en-US" dirty="0"/>
              <a:t> </a:t>
            </a:r>
          </a:p>
        </p:txBody>
      </p:sp>
      <p:pic>
        <p:nvPicPr>
          <p:cNvPr id="1026" name="Picture 2" descr="https://polarisproject.org/wp-content/uploads/2021/09/picography-man-woman-laptop-tablet-small-1.jpg">
            <a:extLst>
              <a:ext uri="{FF2B5EF4-FFF2-40B4-BE49-F238E27FC236}">
                <a16:creationId xmlns:a16="http://schemas.microsoft.com/office/drawing/2014/main" id="{BB541550-758E-445C-8EDC-757D43D35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90" y="1117554"/>
            <a:ext cx="4025317" cy="32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15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09D2A-DC1E-43C1-BB01-6112850DA810}"/>
              </a:ext>
            </a:extLst>
          </p:cNvPr>
          <p:cNvSpPr txBox="1"/>
          <p:nvPr/>
        </p:nvSpPr>
        <p:spPr>
          <a:xfrm>
            <a:off x="1216404" y="964734"/>
            <a:ext cx="42532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Takeaways: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1. Trafficking = transaction. </a:t>
            </a:r>
          </a:p>
          <a:p>
            <a:endParaRPr lang="en-US" dirty="0"/>
          </a:p>
          <a:p>
            <a:r>
              <a:rPr lang="en-US" dirty="0"/>
              <a:t>2. We have an opportunity to make a difference every single day by looking for warning signs/signals. </a:t>
            </a:r>
          </a:p>
          <a:p>
            <a:endParaRPr lang="en-US" dirty="0"/>
          </a:p>
          <a:p>
            <a:r>
              <a:rPr lang="en-US" dirty="0"/>
              <a:t>3. Human trafficking does NOT equal victims in cages.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122" name="Picture 2" descr="https://polarisproject.org/wp-content/uploads/2020/01/sex-trafficking-image-small.jpeg">
            <a:extLst>
              <a:ext uri="{FF2B5EF4-FFF2-40B4-BE49-F238E27FC236}">
                <a16:creationId xmlns:a16="http://schemas.microsoft.com/office/drawing/2014/main" id="{DEE6BE43-5D67-425E-A8F9-F7C26234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62" y="1170089"/>
            <a:ext cx="5647276" cy="451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09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469B-62F4-4610-9DC5-D5A3E908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7B3C-844F-4ADD-AE56-108B2AFF5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Human Trafficking? | National Human Trafficking Hotline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 Support Services | Counseling, Crisis Response and Support, Prevention Services and Veterans Services (fss-ama.org)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https://polarisproject.org/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Myths &amp; Facts | National Human Trafficking Hotline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8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8067C-48B4-4A1E-8F15-C0FCE9BADBFA}"/>
              </a:ext>
            </a:extLst>
          </p:cNvPr>
          <p:cNvSpPr txBox="1"/>
          <p:nvPr/>
        </p:nvSpPr>
        <p:spPr>
          <a:xfrm>
            <a:off x="1955800" y="1418671"/>
            <a:ext cx="8280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Human Trafficking Hotline</a:t>
            </a:r>
          </a:p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1-888-373-7888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Text: “BE FREE” to 233733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9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4CA2-F40F-47DD-A2D4-C236F3E9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Human Trafficking?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2D5CF-72B3-43C9-8229-40DCCAD2E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defined by the United States Department of Justice (2021), </a:t>
            </a:r>
            <a:r>
              <a:rPr lang="en-US" dirty="0">
                <a:highlight>
                  <a:srgbClr val="FFFF00"/>
                </a:highlight>
              </a:rPr>
              <a:t>“human trafficking is a crime that involves exploiting a person for labor, services, or commercial sex.”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Trafficking Victims Protection Act of 2000 (3 P’s)</a:t>
            </a:r>
          </a:p>
        </p:txBody>
      </p:sp>
      <p:pic>
        <p:nvPicPr>
          <p:cNvPr id="4098" name="Picture 2" descr="https://polarisproject.org/wp-content/uploads/2020/01/vulnerable-image.jpeg">
            <a:extLst>
              <a:ext uri="{FF2B5EF4-FFF2-40B4-BE49-F238E27FC236}">
                <a16:creationId xmlns:a16="http://schemas.microsoft.com/office/drawing/2014/main" id="{340AB5F7-FEEA-46A4-AEED-51F16B413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41" y="3886978"/>
            <a:ext cx="2492328" cy="19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4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14503-0BAE-4586-A64D-D574A4CDEE70}"/>
              </a:ext>
            </a:extLst>
          </p:cNvPr>
          <p:cNvSpPr txBox="1"/>
          <p:nvPr/>
        </p:nvSpPr>
        <p:spPr>
          <a:xfrm>
            <a:off x="889232" y="813732"/>
            <a:ext cx="79359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Two types of Human Trafficking:</a:t>
            </a:r>
            <a:endParaRPr lang="en-US" dirty="0"/>
          </a:p>
          <a:p>
            <a:r>
              <a:rPr lang="en-US" sz="3600" dirty="0"/>
              <a:t>1. Sex Trafficking</a:t>
            </a:r>
          </a:p>
          <a:p>
            <a:r>
              <a:rPr lang="en-US" dirty="0"/>
              <a:t>“Sex trafficking in which a commercial sex act </a:t>
            </a:r>
            <a:r>
              <a:rPr lang="en-US" dirty="0">
                <a:highlight>
                  <a:srgbClr val="FFFF00"/>
                </a:highlight>
              </a:rPr>
              <a:t>is induced by force, fraud, or coercion</a:t>
            </a:r>
            <a:r>
              <a:rPr lang="en-US" dirty="0"/>
              <a:t>, or in which the person induced to perform such act </a:t>
            </a:r>
            <a:r>
              <a:rPr lang="en-US" dirty="0">
                <a:highlight>
                  <a:srgbClr val="FFFF00"/>
                </a:highlight>
              </a:rPr>
              <a:t>has not attained 18 years of age</a:t>
            </a:r>
            <a:r>
              <a:rPr lang="en-US" dirty="0"/>
              <a:t>” (United States DOJ, 2021).</a:t>
            </a:r>
          </a:p>
          <a:p>
            <a:endParaRPr lang="en-US" dirty="0"/>
          </a:p>
          <a:p>
            <a:r>
              <a:rPr lang="en-US" sz="3600" dirty="0"/>
              <a:t>2. Labor Trafficking</a:t>
            </a:r>
          </a:p>
          <a:p>
            <a:r>
              <a:rPr lang="en-US" dirty="0"/>
              <a:t>“The recruitment, harboring, transportation, provision, or obtaining of a </a:t>
            </a:r>
            <a:r>
              <a:rPr lang="en-US" dirty="0">
                <a:highlight>
                  <a:srgbClr val="FFFF00"/>
                </a:highlight>
              </a:rPr>
              <a:t>person for labor or services, </a:t>
            </a:r>
            <a:r>
              <a:rPr lang="en-US" dirty="0"/>
              <a:t>through the use of force, fraud or coercion for the purpose of subjection to involuntary servitude, peonage, debt bondage, or slavery” (United States DOJ, 2021)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DE61A-1876-43E9-9388-BE66AB26C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49238" y="813732"/>
            <a:ext cx="3257900" cy="52305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FD64CC-6C96-40D2-A539-71B56ADA9B9A}"/>
              </a:ext>
            </a:extLst>
          </p:cNvPr>
          <p:cNvSpPr txBox="1"/>
          <p:nvPr/>
        </p:nvSpPr>
        <p:spPr>
          <a:xfrm>
            <a:off x="3960207" y="6858000"/>
            <a:ext cx="4271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22098-people-transparent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0816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FAD5-4003-47A2-9EBE-1B41013F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89" y="1577779"/>
            <a:ext cx="10956021" cy="532198"/>
          </a:xfrm>
        </p:spPr>
        <p:txBody>
          <a:bodyPr>
            <a:noAutofit/>
          </a:bodyPr>
          <a:lstStyle/>
          <a:p>
            <a:r>
              <a:rPr lang="en-US" sz="5400" dirty="0"/>
              <a:t>2020-2021 Statistics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32770-F07F-4389-8F94-1918B4D35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1291905"/>
            <a:ext cx="6241816" cy="37923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ttps://polarisproject.org/wp-content/uploads/2022/01/Polaris_FactSheet-2021_WebGraphs_2-1024x552.png">
            <a:extLst>
              <a:ext uri="{FF2B5EF4-FFF2-40B4-BE49-F238E27FC236}">
                <a16:creationId xmlns:a16="http://schemas.microsoft.com/office/drawing/2014/main" id="{FC65F7A2-D87D-4D8E-9BEA-F03F319F4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40" y="2321813"/>
            <a:ext cx="3758510" cy="202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olarisproject.org/wp-content/uploads/2022/01/Polaris_FactSheet-2021_WebGraphs_1-1024x555.png">
            <a:extLst>
              <a:ext uri="{FF2B5EF4-FFF2-40B4-BE49-F238E27FC236}">
                <a16:creationId xmlns:a16="http://schemas.microsoft.com/office/drawing/2014/main" id="{62179247-59C8-4924-9E72-45184FAC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53" y="2321813"/>
            <a:ext cx="3758509" cy="20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3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polarisproject.org/wp-content/uploads/2022/01/2020-NHTH-Heatmap-1024x533.png">
            <a:extLst>
              <a:ext uri="{FF2B5EF4-FFF2-40B4-BE49-F238E27FC236}">
                <a16:creationId xmlns:a16="http://schemas.microsoft.com/office/drawing/2014/main" id="{DC787F41-DB1A-486D-BB88-420C96F5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90" y="890587"/>
            <a:ext cx="97536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8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68246-5DB7-4E8A-AFF5-A34D81AD8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7307" y="1367754"/>
            <a:ext cx="8244984" cy="41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DC496-B205-4B9A-8888-F60D9B441689}"/>
              </a:ext>
            </a:extLst>
          </p:cNvPr>
          <p:cNvSpPr txBox="1"/>
          <p:nvPr/>
        </p:nvSpPr>
        <p:spPr>
          <a:xfrm>
            <a:off x="1764354" y="4024872"/>
            <a:ext cx="924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All human trafficking involves commercial sex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3D745-4411-4880-B602-3CA4D2966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8819" y="1298863"/>
            <a:ext cx="5111058" cy="25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0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41FB2A-C4B1-41EC-AE64-1BFCAE0F4038}"/>
              </a:ext>
            </a:extLst>
          </p:cNvPr>
          <p:cNvSpPr/>
          <p:nvPr/>
        </p:nvSpPr>
        <p:spPr>
          <a:xfrm>
            <a:off x="985042" y="2808509"/>
            <a:ext cx="10003802" cy="332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79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commercial sex </a:t>
            </a:r>
            <a:r>
              <a:rPr lang="en-US" sz="3200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involving a minor 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legally considered human trafficking.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79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Commercial sex involving an adult is human trafficking if the person providing commercial sex is doing so against his or her will as a result of force, fraud or coercion.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12558-3B43-4DF8-9F91-C01484ECAB23}"/>
              </a:ext>
            </a:extLst>
          </p:cNvPr>
          <p:cNvSpPr txBox="1"/>
          <p:nvPr/>
        </p:nvSpPr>
        <p:spPr>
          <a:xfrm>
            <a:off x="1848244" y="1323617"/>
            <a:ext cx="924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human trafficking involves commercial sex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5093B-A56D-4858-BE8F-2F611D92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1637" y="392318"/>
            <a:ext cx="3998984" cy="26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0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480</TotalTime>
  <Words>952</Words>
  <Application>Microsoft Office PowerPoint</Application>
  <PresentationFormat>Widescreen</PresentationFormat>
  <Paragraphs>101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Garamond</vt:lpstr>
      <vt:lpstr>Mangal</vt:lpstr>
      <vt:lpstr>Symbol</vt:lpstr>
      <vt:lpstr>Times New Roman</vt:lpstr>
      <vt:lpstr>Organic</vt:lpstr>
      <vt:lpstr>HUMAN TRAFFICKING </vt:lpstr>
      <vt:lpstr>PowerPoint Presentation</vt:lpstr>
      <vt:lpstr>What is Human Trafficking?</vt:lpstr>
      <vt:lpstr>PowerPoint Presentation</vt:lpstr>
      <vt:lpstr>2020-2021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TRAFFICKING</dc:title>
  <dc:creator>Kelly Galloway</dc:creator>
  <cp:lastModifiedBy>loaner</cp:lastModifiedBy>
  <cp:revision>33</cp:revision>
  <dcterms:created xsi:type="dcterms:W3CDTF">2020-04-07T14:10:45Z</dcterms:created>
  <dcterms:modified xsi:type="dcterms:W3CDTF">2024-01-22T17:10:55Z</dcterms:modified>
</cp:coreProperties>
</file>