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958B-81E9-4E6D-A80D-C8E82FE88E5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1D9-BD91-432E-91AD-4779E267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55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958B-81E9-4E6D-A80D-C8E82FE88E5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1D9-BD91-432E-91AD-4779E267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72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958B-81E9-4E6D-A80D-C8E82FE88E5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1D9-BD91-432E-91AD-4779E267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30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958B-81E9-4E6D-A80D-C8E82FE88E5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1D9-BD91-432E-91AD-4779E2670F7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9872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958B-81E9-4E6D-A80D-C8E82FE88E5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1D9-BD91-432E-91AD-4779E267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56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958B-81E9-4E6D-A80D-C8E82FE88E5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1D9-BD91-432E-91AD-4779E267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50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958B-81E9-4E6D-A80D-C8E82FE88E5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1D9-BD91-432E-91AD-4779E267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2696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958B-81E9-4E6D-A80D-C8E82FE88E5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1D9-BD91-432E-91AD-4779E267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68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958B-81E9-4E6D-A80D-C8E82FE88E5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1D9-BD91-432E-91AD-4779E267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87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958B-81E9-4E6D-A80D-C8E82FE88E5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1D9-BD91-432E-91AD-4779E267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421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958B-81E9-4E6D-A80D-C8E82FE88E5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1D9-BD91-432E-91AD-4779E267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01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958B-81E9-4E6D-A80D-C8E82FE88E5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1D9-BD91-432E-91AD-4779E267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27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958B-81E9-4E6D-A80D-C8E82FE88E5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1D9-BD91-432E-91AD-4779E267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08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958B-81E9-4E6D-A80D-C8E82FE88E5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1D9-BD91-432E-91AD-4779E267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52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958B-81E9-4E6D-A80D-C8E82FE88E5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1D9-BD91-432E-91AD-4779E267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41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958B-81E9-4E6D-A80D-C8E82FE88E5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1D9-BD91-432E-91AD-4779E267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54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958B-81E9-4E6D-A80D-C8E82FE88E5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1D9-BD91-432E-91AD-4779E267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65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8DB958B-81E9-4E6D-A80D-C8E82FE88E5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281D9-BD91-432E-91AD-4779E267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882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5VcSwejU2D0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nline Media 4" title="RUN. HIDE. FIGHT.ￂﾮ Surviving an Active Shooter Event - English">
            <a:hlinkClick r:id="" action="ppaction://media"/>
            <a:extLst>
              <a:ext uri="{FF2B5EF4-FFF2-40B4-BE49-F238E27FC236}">
                <a16:creationId xmlns:a16="http://schemas.microsoft.com/office/drawing/2014/main" id="{8C864961-36C9-4860-9DC3-6210F7A4B1F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42365" y="859044"/>
            <a:ext cx="8815141" cy="4958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09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235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Nolte</dc:creator>
  <cp:lastModifiedBy>MCH Classroom</cp:lastModifiedBy>
  <cp:revision>8</cp:revision>
  <dcterms:created xsi:type="dcterms:W3CDTF">2020-06-10T21:37:22Z</dcterms:created>
  <dcterms:modified xsi:type="dcterms:W3CDTF">2024-01-18T16:19:53Z</dcterms:modified>
</cp:coreProperties>
</file>