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4" r:id="rId6"/>
  </p:sldMasterIdLst>
  <p:notesMasterIdLst>
    <p:notesMasterId r:id="rId20"/>
  </p:notesMasterIdLst>
  <p:handoutMasterIdLst>
    <p:handoutMasterId r:id="rId21"/>
  </p:handoutMasterIdLst>
  <p:sldIdLst>
    <p:sldId id="256" r:id="rId7"/>
    <p:sldId id="308" r:id="rId8"/>
    <p:sldId id="334" r:id="rId9"/>
    <p:sldId id="314" r:id="rId10"/>
    <p:sldId id="315" r:id="rId11"/>
    <p:sldId id="332" r:id="rId12"/>
    <p:sldId id="335" r:id="rId13"/>
    <p:sldId id="320" r:id="rId14"/>
    <p:sldId id="319" r:id="rId15"/>
    <p:sldId id="309" r:id="rId16"/>
    <p:sldId id="313" r:id="rId17"/>
    <p:sldId id="326" r:id="rId18"/>
    <p:sldId id="307" r:id="rId1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B050"/>
    <a:srgbClr val="C5E86C"/>
    <a:srgbClr val="DEE7D1"/>
    <a:srgbClr val="215732"/>
    <a:srgbClr val="FFFFFF"/>
    <a:srgbClr val="6A9A00"/>
    <a:srgbClr val="FFAA01"/>
    <a:srgbClr val="90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B9239A-E2B2-4420-8FDF-6D5BBCF746AE}" v="176" dt="2023-11-21T18:49:40.891"/>
  </p1510:revLst>
</p1510:revInfo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68" autoAdjust="0"/>
    <p:restoredTop sz="94622" autoAdjust="0"/>
  </p:normalViewPr>
  <p:slideViewPr>
    <p:cSldViewPr snapToGrid="0" snapToObjects="1">
      <p:cViewPr varScale="1">
        <p:scale>
          <a:sx n="72" d="100"/>
          <a:sy n="72" d="100"/>
        </p:scale>
        <p:origin x="89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55D360-69A7-4E24-AEB7-DCC4BF4B7F0B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E7A054-7348-4500-9366-63D386039C2B}">
      <dgm:prSet phldrT="[Text]" phldr="1"/>
      <dgm:spPr>
        <a:noFill/>
      </dgm:spPr>
      <dgm:t>
        <a:bodyPr/>
        <a:lstStyle/>
        <a:p>
          <a:endParaRPr lang="en-US" dirty="0"/>
        </a:p>
      </dgm:t>
    </dgm:pt>
    <dgm:pt modelId="{FA775458-CCD4-4018-9995-B3106CD0DF3F}" type="parTrans" cxnId="{2E8FEAA4-C012-45E3-A7D0-8CD25B6A6AFA}">
      <dgm:prSet/>
      <dgm:spPr/>
      <dgm:t>
        <a:bodyPr/>
        <a:lstStyle/>
        <a:p>
          <a:endParaRPr lang="en-US"/>
        </a:p>
      </dgm:t>
    </dgm:pt>
    <dgm:pt modelId="{17D04862-ADCA-468A-B038-1DB1FED250A6}" type="sibTrans" cxnId="{2E8FEAA4-C012-45E3-A7D0-8CD25B6A6AFA}">
      <dgm:prSet/>
      <dgm:spPr/>
      <dgm:t>
        <a:bodyPr/>
        <a:lstStyle/>
        <a:p>
          <a:endParaRPr lang="en-US"/>
        </a:p>
      </dgm:t>
    </dgm:pt>
    <dgm:pt modelId="{2A6A75E7-6E34-4931-8B3F-505AC50CAEC4}">
      <dgm:prSet phldrT="[Text]"/>
      <dgm:spPr/>
      <dgm:t>
        <a:bodyPr/>
        <a:lstStyle/>
        <a:p>
          <a:r>
            <a:rPr lang="en-US" dirty="0"/>
            <a:t>Reduce secondary infections</a:t>
          </a:r>
        </a:p>
      </dgm:t>
    </dgm:pt>
    <dgm:pt modelId="{0F91EBFB-F5AD-4E3B-8C0E-01DDAEE3BC2D}" type="parTrans" cxnId="{4F8E4219-D754-4802-9DE1-A628B11EAB9D}">
      <dgm:prSet/>
      <dgm:spPr/>
      <dgm:t>
        <a:bodyPr/>
        <a:lstStyle/>
        <a:p>
          <a:endParaRPr lang="en-US"/>
        </a:p>
      </dgm:t>
    </dgm:pt>
    <dgm:pt modelId="{1E86A2F6-BA1A-4281-84A3-A2BF6541066A}" type="sibTrans" cxnId="{4F8E4219-D754-4802-9DE1-A628B11EAB9D}">
      <dgm:prSet/>
      <dgm:spPr/>
      <dgm:t>
        <a:bodyPr/>
        <a:lstStyle/>
        <a:p>
          <a:endParaRPr lang="en-US"/>
        </a:p>
      </dgm:t>
    </dgm:pt>
    <dgm:pt modelId="{7133D22D-7CFA-4A2E-A8F9-C04E34A74861}">
      <dgm:prSet phldrT="[Text]"/>
      <dgm:spPr/>
      <dgm:t>
        <a:bodyPr/>
        <a:lstStyle/>
        <a:p>
          <a:r>
            <a:rPr lang="en-US" dirty="0"/>
            <a:t>Improve patient outcomes</a:t>
          </a:r>
        </a:p>
      </dgm:t>
    </dgm:pt>
    <dgm:pt modelId="{9B39C00F-0BF6-4AE7-A98A-3FC04F3ED485}" type="parTrans" cxnId="{B2163785-7C79-42DA-8D0B-7CD46C61545A}">
      <dgm:prSet/>
      <dgm:spPr/>
      <dgm:t>
        <a:bodyPr/>
        <a:lstStyle/>
        <a:p>
          <a:endParaRPr lang="en-US"/>
        </a:p>
      </dgm:t>
    </dgm:pt>
    <dgm:pt modelId="{5332BD7C-2106-4889-8E33-6A9318D78F3F}" type="sibTrans" cxnId="{B2163785-7C79-42DA-8D0B-7CD46C61545A}">
      <dgm:prSet/>
      <dgm:spPr/>
      <dgm:t>
        <a:bodyPr/>
        <a:lstStyle/>
        <a:p>
          <a:endParaRPr lang="en-US"/>
        </a:p>
      </dgm:t>
    </dgm:pt>
    <dgm:pt modelId="{7A88AD18-7DB8-4729-A656-DA54F38D11EF}">
      <dgm:prSet phldrT="[Text]"/>
      <dgm:spPr/>
      <dgm:t>
        <a:bodyPr/>
        <a:lstStyle/>
        <a:p>
          <a:r>
            <a:rPr lang="en-US" dirty="0"/>
            <a:t>Support</a:t>
          </a:r>
        </a:p>
        <a:p>
          <a:r>
            <a:rPr lang="en-US" dirty="0"/>
            <a:t>Infection Control </a:t>
          </a:r>
        </a:p>
      </dgm:t>
    </dgm:pt>
    <dgm:pt modelId="{1C0649B8-A6E8-492F-8E0B-BE9F28363AE7}" type="parTrans" cxnId="{80FCA9C2-55B0-4AC5-B3AC-9481FB509ECE}">
      <dgm:prSet/>
      <dgm:spPr/>
      <dgm:t>
        <a:bodyPr/>
        <a:lstStyle/>
        <a:p>
          <a:endParaRPr lang="en-US"/>
        </a:p>
      </dgm:t>
    </dgm:pt>
    <dgm:pt modelId="{814812F5-274F-4B14-921C-B7E00EA5465E}" type="sibTrans" cxnId="{80FCA9C2-55B0-4AC5-B3AC-9481FB509ECE}">
      <dgm:prSet/>
      <dgm:spPr/>
      <dgm:t>
        <a:bodyPr/>
        <a:lstStyle/>
        <a:p>
          <a:endParaRPr lang="en-US"/>
        </a:p>
      </dgm:t>
    </dgm:pt>
    <dgm:pt modelId="{71E1CCCC-BBEC-4BB0-A260-3AC9640B7525}">
      <dgm:prSet phldrT="[Text]"/>
      <dgm:spPr/>
      <dgm:t>
        <a:bodyPr/>
        <a:lstStyle/>
        <a:p>
          <a:r>
            <a:rPr lang="en-US" dirty="0"/>
            <a:t>Minimize antibiotic resistance</a:t>
          </a:r>
        </a:p>
      </dgm:t>
    </dgm:pt>
    <dgm:pt modelId="{EE1D0B60-1D5A-414F-8F47-1D6BFF8757BA}" type="parTrans" cxnId="{E1E693D5-3B29-49D3-9C98-2EB290C6FDE3}">
      <dgm:prSet/>
      <dgm:spPr/>
      <dgm:t>
        <a:bodyPr/>
        <a:lstStyle/>
        <a:p>
          <a:endParaRPr lang="en-US"/>
        </a:p>
      </dgm:t>
    </dgm:pt>
    <dgm:pt modelId="{E9BA31D8-0C7C-4E78-91A1-1DE8374046D6}" type="sibTrans" cxnId="{E1E693D5-3B29-49D3-9C98-2EB290C6FDE3}">
      <dgm:prSet/>
      <dgm:spPr/>
      <dgm:t>
        <a:bodyPr/>
        <a:lstStyle/>
        <a:p>
          <a:endParaRPr lang="en-US"/>
        </a:p>
      </dgm:t>
    </dgm:pt>
    <dgm:pt modelId="{A9FDE8AB-4A26-40DC-ADA9-2CE52795FBB6}">
      <dgm:prSet phldrT="[Text]"/>
      <dgm:spPr/>
      <dgm:t>
        <a:bodyPr/>
        <a:lstStyle/>
        <a:p>
          <a:r>
            <a:rPr lang="en-US" dirty="0"/>
            <a:t>Reduce healthcare </a:t>
          </a:r>
        </a:p>
        <a:p>
          <a:r>
            <a:rPr lang="en-US" dirty="0"/>
            <a:t>costs</a:t>
          </a:r>
        </a:p>
      </dgm:t>
    </dgm:pt>
    <dgm:pt modelId="{BAD562CB-69D2-41D0-8163-D1489931C552}" type="parTrans" cxnId="{3F65EEF1-F4A0-4F93-B93A-A9CF8DAD2FB8}">
      <dgm:prSet/>
      <dgm:spPr/>
      <dgm:t>
        <a:bodyPr/>
        <a:lstStyle/>
        <a:p>
          <a:endParaRPr lang="en-US"/>
        </a:p>
      </dgm:t>
    </dgm:pt>
    <dgm:pt modelId="{4391D27C-8C0D-4101-AAF8-8A544AAC224D}" type="sibTrans" cxnId="{3F65EEF1-F4A0-4F93-B93A-A9CF8DAD2FB8}">
      <dgm:prSet/>
      <dgm:spPr/>
      <dgm:t>
        <a:bodyPr/>
        <a:lstStyle/>
        <a:p>
          <a:endParaRPr lang="en-US"/>
        </a:p>
      </dgm:t>
    </dgm:pt>
    <dgm:pt modelId="{402509C6-163B-4FD2-92EA-8C4C7FD1C6D7}">
      <dgm:prSet phldrT="[Text]"/>
      <dgm:spPr/>
      <dgm:t>
        <a:bodyPr/>
        <a:lstStyle/>
        <a:p>
          <a:r>
            <a:rPr lang="en-US" dirty="0"/>
            <a:t>Minimize toxicity &amp; adverse effects</a:t>
          </a:r>
        </a:p>
      </dgm:t>
    </dgm:pt>
    <dgm:pt modelId="{611E5A4D-F84D-4156-B3FC-0A2D0BF03E29}" type="parTrans" cxnId="{3B64A1EC-4ADA-4502-9684-567D4F7A9A07}">
      <dgm:prSet/>
      <dgm:spPr/>
      <dgm:t>
        <a:bodyPr/>
        <a:lstStyle/>
        <a:p>
          <a:endParaRPr lang="en-US"/>
        </a:p>
      </dgm:t>
    </dgm:pt>
    <dgm:pt modelId="{27150C1A-2171-4734-8021-A0F5565D3098}" type="sibTrans" cxnId="{3B64A1EC-4ADA-4502-9684-567D4F7A9A07}">
      <dgm:prSet/>
      <dgm:spPr/>
      <dgm:t>
        <a:bodyPr/>
        <a:lstStyle/>
        <a:p>
          <a:endParaRPr lang="en-US"/>
        </a:p>
      </dgm:t>
    </dgm:pt>
    <dgm:pt modelId="{AECF3A7D-119C-4974-8FF2-C9EB4149C7CA}" type="pres">
      <dgm:prSet presAssocID="{F655D360-69A7-4E24-AEB7-DCC4BF4B7F0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8ACB5B2F-3A63-4CE7-AB42-4CC6396B8B18}" type="pres">
      <dgm:prSet presAssocID="{13E7A054-7348-4500-9366-63D386039C2B}" presName="Parent" presStyleLbl="node0" presStyleIdx="0" presStyleCnt="1">
        <dgm:presLayoutVars>
          <dgm:chMax val="6"/>
          <dgm:chPref val="6"/>
        </dgm:presLayoutVars>
      </dgm:prSet>
      <dgm:spPr/>
    </dgm:pt>
    <dgm:pt modelId="{525A0D22-8481-4C6B-9A59-58CDA136B7F1}" type="pres">
      <dgm:prSet presAssocID="{2A6A75E7-6E34-4931-8B3F-505AC50CAEC4}" presName="Accent1" presStyleCnt="0"/>
      <dgm:spPr/>
    </dgm:pt>
    <dgm:pt modelId="{4B3002FA-1234-4BD3-9CC6-9EFD6489A734}" type="pres">
      <dgm:prSet presAssocID="{2A6A75E7-6E34-4931-8B3F-505AC50CAEC4}" presName="Accent" presStyleLbl="bgShp" presStyleIdx="0" presStyleCnt="6"/>
      <dgm:spPr/>
    </dgm:pt>
    <dgm:pt modelId="{84418DB9-C884-4822-9C94-FD1559DE7665}" type="pres">
      <dgm:prSet presAssocID="{2A6A75E7-6E34-4931-8B3F-505AC50CAEC4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D50315E9-F8CE-42DB-8BF6-34446641B612}" type="pres">
      <dgm:prSet presAssocID="{7133D22D-7CFA-4A2E-A8F9-C04E34A74861}" presName="Accent2" presStyleCnt="0"/>
      <dgm:spPr/>
    </dgm:pt>
    <dgm:pt modelId="{847A0AC0-7743-4184-AD06-41EBCAAD17E5}" type="pres">
      <dgm:prSet presAssocID="{7133D22D-7CFA-4A2E-A8F9-C04E34A74861}" presName="Accent" presStyleLbl="bgShp" presStyleIdx="1" presStyleCnt="6"/>
      <dgm:spPr/>
    </dgm:pt>
    <dgm:pt modelId="{75F47675-51B3-4F79-BDAB-07221C0D593F}" type="pres">
      <dgm:prSet presAssocID="{7133D22D-7CFA-4A2E-A8F9-C04E34A74861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591C6ABE-AFFD-4CE7-B15E-A629E60BA56E}" type="pres">
      <dgm:prSet presAssocID="{7A88AD18-7DB8-4729-A656-DA54F38D11EF}" presName="Accent3" presStyleCnt="0"/>
      <dgm:spPr/>
    </dgm:pt>
    <dgm:pt modelId="{2731408C-A134-4E51-8B56-D3A4CED1AB03}" type="pres">
      <dgm:prSet presAssocID="{7A88AD18-7DB8-4729-A656-DA54F38D11EF}" presName="Accent" presStyleLbl="bgShp" presStyleIdx="2" presStyleCnt="6"/>
      <dgm:spPr/>
    </dgm:pt>
    <dgm:pt modelId="{C7C401E8-0DBB-4209-B6D6-135716D582B5}" type="pres">
      <dgm:prSet presAssocID="{7A88AD18-7DB8-4729-A656-DA54F38D11EF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95BBC87-8D99-4EA5-A430-89EB690D5E7B}" type="pres">
      <dgm:prSet presAssocID="{71E1CCCC-BBEC-4BB0-A260-3AC9640B7525}" presName="Accent4" presStyleCnt="0"/>
      <dgm:spPr/>
    </dgm:pt>
    <dgm:pt modelId="{453E5744-902C-4A54-A8DE-A4C283059F99}" type="pres">
      <dgm:prSet presAssocID="{71E1CCCC-BBEC-4BB0-A260-3AC9640B7525}" presName="Accent" presStyleLbl="bgShp" presStyleIdx="3" presStyleCnt="6"/>
      <dgm:spPr/>
    </dgm:pt>
    <dgm:pt modelId="{E542FA0A-1BC7-4791-915B-F0304167E988}" type="pres">
      <dgm:prSet presAssocID="{71E1CCCC-BBEC-4BB0-A260-3AC9640B7525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131F68E3-80DF-4454-8D5C-98E3831FAF6C}" type="pres">
      <dgm:prSet presAssocID="{A9FDE8AB-4A26-40DC-ADA9-2CE52795FBB6}" presName="Accent5" presStyleCnt="0"/>
      <dgm:spPr/>
    </dgm:pt>
    <dgm:pt modelId="{1B3D558F-0DFA-40FB-B0CF-146E181D3C31}" type="pres">
      <dgm:prSet presAssocID="{A9FDE8AB-4A26-40DC-ADA9-2CE52795FBB6}" presName="Accent" presStyleLbl="bgShp" presStyleIdx="4" presStyleCnt="6"/>
      <dgm:spPr/>
    </dgm:pt>
    <dgm:pt modelId="{CD0E0260-C0FC-46FE-BB8B-238C451F76C6}" type="pres">
      <dgm:prSet presAssocID="{A9FDE8AB-4A26-40DC-ADA9-2CE52795FBB6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228759A3-6C3F-4AC2-A473-140BFEBC983E}" type="pres">
      <dgm:prSet presAssocID="{402509C6-163B-4FD2-92EA-8C4C7FD1C6D7}" presName="Accent6" presStyleCnt="0"/>
      <dgm:spPr/>
    </dgm:pt>
    <dgm:pt modelId="{BA149A69-F259-49FD-8C9F-C0EC43AF8ECD}" type="pres">
      <dgm:prSet presAssocID="{402509C6-163B-4FD2-92EA-8C4C7FD1C6D7}" presName="Accent" presStyleLbl="bgShp" presStyleIdx="5" presStyleCnt="6"/>
      <dgm:spPr/>
    </dgm:pt>
    <dgm:pt modelId="{9914F4DC-5DA5-46E7-B98A-5D3A839FF523}" type="pres">
      <dgm:prSet presAssocID="{402509C6-163B-4FD2-92EA-8C4C7FD1C6D7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AC601C10-0F19-440E-9320-7507CA55AE8F}" type="presOf" srcId="{2A6A75E7-6E34-4931-8B3F-505AC50CAEC4}" destId="{84418DB9-C884-4822-9C94-FD1559DE7665}" srcOrd="0" destOrd="0" presId="urn:microsoft.com/office/officeart/2011/layout/HexagonRadial"/>
    <dgm:cxn modelId="{4F8E4219-D754-4802-9DE1-A628B11EAB9D}" srcId="{13E7A054-7348-4500-9366-63D386039C2B}" destId="{2A6A75E7-6E34-4931-8B3F-505AC50CAEC4}" srcOrd="0" destOrd="0" parTransId="{0F91EBFB-F5AD-4E3B-8C0E-01DDAEE3BC2D}" sibTransId="{1E86A2F6-BA1A-4281-84A3-A2BF6541066A}"/>
    <dgm:cxn modelId="{B943031A-C6C4-4F87-9045-EA7F1F83191D}" type="presOf" srcId="{7A88AD18-7DB8-4729-A656-DA54F38D11EF}" destId="{C7C401E8-0DBB-4209-B6D6-135716D582B5}" srcOrd="0" destOrd="0" presId="urn:microsoft.com/office/officeart/2011/layout/HexagonRadial"/>
    <dgm:cxn modelId="{21126A5E-D8DB-41BB-8971-5AD1C1BAA603}" type="presOf" srcId="{13E7A054-7348-4500-9366-63D386039C2B}" destId="{8ACB5B2F-3A63-4CE7-AB42-4CC6396B8B18}" srcOrd="0" destOrd="0" presId="urn:microsoft.com/office/officeart/2011/layout/HexagonRadial"/>
    <dgm:cxn modelId="{7148E869-CEE2-44EF-A28E-92F667F9B794}" type="presOf" srcId="{71E1CCCC-BBEC-4BB0-A260-3AC9640B7525}" destId="{E542FA0A-1BC7-4791-915B-F0304167E988}" srcOrd="0" destOrd="0" presId="urn:microsoft.com/office/officeart/2011/layout/HexagonRadial"/>
    <dgm:cxn modelId="{B2163785-7C79-42DA-8D0B-7CD46C61545A}" srcId="{13E7A054-7348-4500-9366-63D386039C2B}" destId="{7133D22D-7CFA-4A2E-A8F9-C04E34A74861}" srcOrd="1" destOrd="0" parTransId="{9B39C00F-0BF6-4AE7-A98A-3FC04F3ED485}" sibTransId="{5332BD7C-2106-4889-8E33-6A9318D78F3F}"/>
    <dgm:cxn modelId="{2E8FEAA4-C012-45E3-A7D0-8CD25B6A6AFA}" srcId="{F655D360-69A7-4E24-AEB7-DCC4BF4B7F0B}" destId="{13E7A054-7348-4500-9366-63D386039C2B}" srcOrd="0" destOrd="0" parTransId="{FA775458-CCD4-4018-9995-B3106CD0DF3F}" sibTransId="{17D04862-ADCA-468A-B038-1DB1FED250A6}"/>
    <dgm:cxn modelId="{612DDEA6-8C3D-4E72-BDB2-A49D5DCF1CCF}" type="presOf" srcId="{7133D22D-7CFA-4A2E-A8F9-C04E34A74861}" destId="{75F47675-51B3-4F79-BDAB-07221C0D593F}" srcOrd="0" destOrd="0" presId="urn:microsoft.com/office/officeart/2011/layout/HexagonRadial"/>
    <dgm:cxn modelId="{80FCA9C2-55B0-4AC5-B3AC-9481FB509ECE}" srcId="{13E7A054-7348-4500-9366-63D386039C2B}" destId="{7A88AD18-7DB8-4729-A656-DA54F38D11EF}" srcOrd="2" destOrd="0" parTransId="{1C0649B8-A6E8-492F-8E0B-BE9F28363AE7}" sibTransId="{814812F5-274F-4B14-921C-B7E00EA5465E}"/>
    <dgm:cxn modelId="{4C3BADCB-F542-4251-B3CD-1CA4F5F7C7B4}" type="presOf" srcId="{F655D360-69A7-4E24-AEB7-DCC4BF4B7F0B}" destId="{AECF3A7D-119C-4974-8FF2-C9EB4149C7CA}" srcOrd="0" destOrd="0" presId="urn:microsoft.com/office/officeart/2011/layout/HexagonRadial"/>
    <dgm:cxn modelId="{E1E693D5-3B29-49D3-9C98-2EB290C6FDE3}" srcId="{13E7A054-7348-4500-9366-63D386039C2B}" destId="{71E1CCCC-BBEC-4BB0-A260-3AC9640B7525}" srcOrd="3" destOrd="0" parTransId="{EE1D0B60-1D5A-414F-8F47-1D6BFF8757BA}" sibTransId="{E9BA31D8-0C7C-4E78-91A1-1DE8374046D6}"/>
    <dgm:cxn modelId="{3B64A1EC-4ADA-4502-9684-567D4F7A9A07}" srcId="{13E7A054-7348-4500-9366-63D386039C2B}" destId="{402509C6-163B-4FD2-92EA-8C4C7FD1C6D7}" srcOrd="5" destOrd="0" parTransId="{611E5A4D-F84D-4156-B3FC-0A2D0BF03E29}" sibTransId="{27150C1A-2171-4734-8021-A0F5565D3098}"/>
    <dgm:cxn modelId="{3F65EEF1-F4A0-4F93-B93A-A9CF8DAD2FB8}" srcId="{13E7A054-7348-4500-9366-63D386039C2B}" destId="{A9FDE8AB-4A26-40DC-ADA9-2CE52795FBB6}" srcOrd="4" destOrd="0" parTransId="{BAD562CB-69D2-41D0-8163-D1489931C552}" sibTransId="{4391D27C-8C0D-4101-AAF8-8A544AAC224D}"/>
    <dgm:cxn modelId="{98AAD9FA-450E-4C9D-A6CA-642D7DB3FCFD}" type="presOf" srcId="{A9FDE8AB-4A26-40DC-ADA9-2CE52795FBB6}" destId="{CD0E0260-C0FC-46FE-BB8B-238C451F76C6}" srcOrd="0" destOrd="0" presId="urn:microsoft.com/office/officeart/2011/layout/HexagonRadial"/>
    <dgm:cxn modelId="{3591A4FB-A07C-4B6E-AF18-68C153FA658E}" type="presOf" srcId="{402509C6-163B-4FD2-92EA-8C4C7FD1C6D7}" destId="{9914F4DC-5DA5-46E7-B98A-5D3A839FF523}" srcOrd="0" destOrd="0" presId="urn:microsoft.com/office/officeart/2011/layout/HexagonRadial"/>
    <dgm:cxn modelId="{AE3B6899-6ABF-4C89-9E4D-051DF0E5E499}" type="presParOf" srcId="{AECF3A7D-119C-4974-8FF2-C9EB4149C7CA}" destId="{8ACB5B2F-3A63-4CE7-AB42-4CC6396B8B18}" srcOrd="0" destOrd="0" presId="urn:microsoft.com/office/officeart/2011/layout/HexagonRadial"/>
    <dgm:cxn modelId="{6DBE0F6A-9E4F-42C8-A2BB-3B1FF360E29F}" type="presParOf" srcId="{AECF3A7D-119C-4974-8FF2-C9EB4149C7CA}" destId="{525A0D22-8481-4C6B-9A59-58CDA136B7F1}" srcOrd="1" destOrd="0" presId="urn:microsoft.com/office/officeart/2011/layout/HexagonRadial"/>
    <dgm:cxn modelId="{7A0C8165-C48D-401D-BB2E-097893694E13}" type="presParOf" srcId="{525A0D22-8481-4C6B-9A59-58CDA136B7F1}" destId="{4B3002FA-1234-4BD3-9CC6-9EFD6489A734}" srcOrd="0" destOrd="0" presId="urn:microsoft.com/office/officeart/2011/layout/HexagonRadial"/>
    <dgm:cxn modelId="{0EC9DBE6-3174-4D0E-B2BC-7C389B238208}" type="presParOf" srcId="{AECF3A7D-119C-4974-8FF2-C9EB4149C7CA}" destId="{84418DB9-C884-4822-9C94-FD1559DE7665}" srcOrd="2" destOrd="0" presId="urn:microsoft.com/office/officeart/2011/layout/HexagonRadial"/>
    <dgm:cxn modelId="{FAC041A3-2039-4040-8B02-9973FE2AFFBB}" type="presParOf" srcId="{AECF3A7D-119C-4974-8FF2-C9EB4149C7CA}" destId="{D50315E9-F8CE-42DB-8BF6-34446641B612}" srcOrd="3" destOrd="0" presId="urn:microsoft.com/office/officeart/2011/layout/HexagonRadial"/>
    <dgm:cxn modelId="{E889F9B4-E1BA-4FC9-AFDA-0D261D5CDBB2}" type="presParOf" srcId="{D50315E9-F8CE-42DB-8BF6-34446641B612}" destId="{847A0AC0-7743-4184-AD06-41EBCAAD17E5}" srcOrd="0" destOrd="0" presId="urn:microsoft.com/office/officeart/2011/layout/HexagonRadial"/>
    <dgm:cxn modelId="{11A45542-6B59-4E3A-8FFE-0B9A8135CEEF}" type="presParOf" srcId="{AECF3A7D-119C-4974-8FF2-C9EB4149C7CA}" destId="{75F47675-51B3-4F79-BDAB-07221C0D593F}" srcOrd="4" destOrd="0" presId="urn:microsoft.com/office/officeart/2011/layout/HexagonRadial"/>
    <dgm:cxn modelId="{332B972D-A070-4763-8C0C-2E1B305CA51D}" type="presParOf" srcId="{AECF3A7D-119C-4974-8FF2-C9EB4149C7CA}" destId="{591C6ABE-AFFD-4CE7-B15E-A629E60BA56E}" srcOrd="5" destOrd="0" presId="urn:microsoft.com/office/officeart/2011/layout/HexagonRadial"/>
    <dgm:cxn modelId="{E74CFA6B-4FAB-4037-A041-6BFDD86188D0}" type="presParOf" srcId="{591C6ABE-AFFD-4CE7-B15E-A629E60BA56E}" destId="{2731408C-A134-4E51-8B56-D3A4CED1AB03}" srcOrd="0" destOrd="0" presId="urn:microsoft.com/office/officeart/2011/layout/HexagonRadial"/>
    <dgm:cxn modelId="{AB8184A3-5B68-4747-B320-8B16EF409813}" type="presParOf" srcId="{AECF3A7D-119C-4974-8FF2-C9EB4149C7CA}" destId="{C7C401E8-0DBB-4209-B6D6-135716D582B5}" srcOrd="6" destOrd="0" presId="urn:microsoft.com/office/officeart/2011/layout/HexagonRadial"/>
    <dgm:cxn modelId="{6BED61AC-40AB-41EE-B95F-B6E5BCCF2327}" type="presParOf" srcId="{AECF3A7D-119C-4974-8FF2-C9EB4149C7CA}" destId="{895BBC87-8D99-4EA5-A430-89EB690D5E7B}" srcOrd="7" destOrd="0" presId="urn:microsoft.com/office/officeart/2011/layout/HexagonRadial"/>
    <dgm:cxn modelId="{2F5DCBD4-A8CC-4FA9-A3E9-6FADF77C8B66}" type="presParOf" srcId="{895BBC87-8D99-4EA5-A430-89EB690D5E7B}" destId="{453E5744-902C-4A54-A8DE-A4C283059F99}" srcOrd="0" destOrd="0" presId="urn:microsoft.com/office/officeart/2011/layout/HexagonRadial"/>
    <dgm:cxn modelId="{C036E84B-71CF-4C52-B547-6057C562D97B}" type="presParOf" srcId="{AECF3A7D-119C-4974-8FF2-C9EB4149C7CA}" destId="{E542FA0A-1BC7-4791-915B-F0304167E988}" srcOrd="8" destOrd="0" presId="urn:microsoft.com/office/officeart/2011/layout/HexagonRadial"/>
    <dgm:cxn modelId="{CA248D4A-D00A-48E5-9290-62F21C1404E5}" type="presParOf" srcId="{AECF3A7D-119C-4974-8FF2-C9EB4149C7CA}" destId="{131F68E3-80DF-4454-8D5C-98E3831FAF6C}" srcOrd="9" destOrd="0" presId="urn:microsoft.com/office/officeart/2011/layout/HexagonRadial"/>
    <dgm:cxn modelId="{795F5BC5-E696-4967-8B75-82103EA7DA54}" type="presParOf" srcId="{131F68E3-80DF-4454-8D5C-98E3831FAF6C}" destId="{1B3D558F-0DFA-40FB-B0CF-146E181D3C31}" srcOrd="0" destOrd="0" presId="urn:microsoft.com/office/officeart/2011/layout/HexagonRadial"/>
    <dgm:cxn modelId="{7C4CFD61-1E4B-4217-8278-4191EA4AD5C3}" type="presParOf" srcId="{AECF3A7D-119C-4974-8FF2-C9EB4149C7CA}" destId="{CD0E0260-C0FC-46FE-BB8B-238C451F76C6}" srcOrd="10" destOrd="0" presId="urn:microsoft.com/office/officeart/2011/layout/HexagonRadial"/>
    <dgm:cxn modelId="{83ED6367-9528-4354-BCE4-246C67886C1C}" type="presParOf" srcId="{AECF3A7D-119C-4974-8FF2-C9EB4149C7CA}" destId="{228759A3-6C3F-4AC2-A473-140BFEBC983E}" srcOrd="11" destOrd="0" presId="urn:microsoft.com/office/officeart/2011/layout/HexagonRadial"/>
    <dgm:cxn modelId="{48632A07-0F21-41C7-9C9A-CFE6F5199A5A}" type="presParOf" srcId="{228759A3-6C3F-4AC2-A473-140BFEBC983E}" destId="{BA149A69-F259-49FD-8C9F-C0EC43AF8ECD}" srcOrd="0" destOrd="0" presId="urn:microsoft.com/office/officeart/2011/layout/HexagonRadial"/>
    <dgm:cxn modelId="{CBCD1400-61C8-453A-A60B-13BEE3DA057E}" type="presParOf" srcId="{AECF3A7D-119C-4974-8FF2-C9EB4149C7CA}" destId="{9914F4DC-5DA5-46E7-B98A-5D3A839FF523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21652F-6375-4346-82E7-D9FC0D4E17F8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9D3E4FA-122E-41B8-A910-12DC42670137}">
      <dgm:prSet phldrT="[Text]"/>
      <dgm:spPr/>
      <dgm:t>
        <a:bodyPr/>
        <a:lstStyle/>
        <a:p>
          <a:r>
            <a:rPr lang="en-US" dirty="0"/>
            <a:t>Temp greater than</a:t>
          </a:r>
          <a:r>
            <a:rPr lang="en-US" b="0" dirty="0"/>
            <a:t> 38</a:t>
          </a:r>
          <a:r>
            <a:rPr lang="en-US" b="0" baseline="30000" dirty="0">
              <a:latin typeface="Calibri" panose="020F0502020204030204" pitchFamily="34" charset="0"/>
              <a:cs typeface="Calibri" panose="020F0502020204030204" pitchFamily="34" charset="0"/>
            </a:rPr>
            <a:t>◦</a:t>
          </a:r>
          <a:r>
            <a:rPr lang="en-US" b="0" dirty="0"/>
            <a:t>C or less than 36</a:t>
          </a:r>
          <a:r>
            <a:rPr lang="en-US" b="0" baseline="30000" dirty="0">
              <a:latin typeface="Calibri" panose="020F0502020204030204" pitchFamily="34" charset="0"/>
              <a:cs typeface="Calibri" panose="020F0502020204030204" pitchFamily="34" charset="0"/>
            </a:rPr>
            <a:t>◦</a:t>
          </a:r>
          <a:r>
            <a:rPr lang="en-US" b="0" dirty="0"/>
            <a:t>C</a:t>
          </a:r>
        </a:p>
      </dgm:t>
    </dgm:pt>
    <dgm:pt modelId="{168CB079-2044-46AE-8FA7-962FC5BC0A87}" type="parTrans" cxnId="{3432FA84-3B83-4833-9E42-9193FABCD4D5}">
      <dgm:prSet/>
      <dgm:spPr/>
      <dgm:t>
        <a:bodyPr/>
        <a:lstStyle/>
        <a:p>
          <a:endParaRPr lang="en-US"/>
        </a:p>
      </dgm:t>
    </dgm:pt>
    <dgm:pt modelId="{399013A4-075B-49C3-8125-82D1E5BC645B}" type="sibTrans" cxnId="{3432FA84-3B83-4833-9E42-9193FABCD4D5}">
      <dgm:prSet/>
      <dgm:spPr/>
      <dgm:t>
        <a:bodyPr/>
        <a:lstStyle/>
        <a:p>
          <a:endParaRPr lang="en-US"/>
        </a:p>
      </dgm:t>
    </dgm:pt>
    <dgm:pt modelId="{834ED95C-1082-4F85-8D9D-5EC76C115143}">
      <dgm:prSet phldrT="[Text]"/>
      <dgm:spPr/>
      <dgm:t>
        <a:bodyPr/>
        <a:lstStyle/>
        <a:p>
          <a:r>
            <a:rPr lang="en-US" dirty="0"/>
            <a:t>Heart Rate greater than 100</a:t>
          </a:r>
        </a:p>
      </dgm:t>
    </dgm:pt>
    <dgm:pt modelId="{CE9AA775-1D20-4EF1-BF86-4DA55247D781}" type="parTrans" cxnId="{340CDE84-5063-4BED-A154-90757D7AF96C}">
      <dgm:prSet/>
      <dgm:spPr/>
      <dgm:t>
        <a:bodyPr/>
        <a:lstStyle/>
        <a:p>
          <a:endParaRPr lang="en-US"/>
        </a:p>
      </dgm:t>
    </dgm:pt>
    <dgm:pt modelId="{491764CA-9502-4BB1-89C6-E7A497D7500D}" type="sibTrans" cxnId="{340CDE84-5063-4BED-A154-90757D7AF96C}">
      <dgm:prSet/>
      <dgm:spPr/>
      <dgm:t>
        <a:bodyPr/>
        <a:lstStyle/>
        <a:p>
          <a:endParaRPr lang="en-US"/>
        </a:p>
      </dgm:t>
    </dgm:pt>
    <dgm:pt modelId="{1AEA18B2-09F9-42D8-B5A5-9B86020C076F}">
      <dgm:prSet phldrT="[Text]"/>
      <dgm:spPr/>
      <dgm:t>
        <a:bodyPr/>
        <a:lstStyle/>
        <a:p>
          <a:r>
            <a:rPr lang="en-US" dirty="0"/>
            <a:t>Respiratory Rate greater than 20</a:t>
          </a:r>
        </a:p>
      </dgm:t>
    </dgm:pt>
    <dgm:pt modelId="{460B2145-5007-4D7C-B45E-1002E9FF0683}" type="parTrans" cxnId="{775DFD4E-2E93-4887-BAB6-89E552BF3EBE}">
      <dgm:prSet/>
      <dgm:spPr/>
      <dgm:t>
        <a:bodyPr/>
        <a:lstStyle/>
        <a:p>
          <a:endParaRPr lang="en-US"/>
        </a:p>
      </dgm:t>
    </dgm:pt>
    <dgm:pt modelId="{DA510DF7-F096-4B43-AFCB-7CDB824D02C0}" type="sibTrans" cxnId="{775DFD4E-2E93-4887-BAB6-89E552BF3EBE}">
      <dgm:prSet/>
      <dgm:spPr/>
      <dgm:t>
        <a:bodyPr/>
        <a:lstStyle/>
        <a:p>
          <a:endParaRPr lang="en-US"/>
        </a:p>
      </dgm:t>
    </dgm:pt>
    <dgm:pt modelId="{2364A6E9-E561-42F9-BF7A-D8E6B32FF590}">
      <dgm:prSet phldrT="[Text]" custT="1"/>
      <dgm:spPr/>
      <dgm:t>
        <a:bodyPr/>
        <a:lstStyle/>
        <a:p>
          <a:r>
            <a:rPr lang="en-US" sz="2000" b="1" dirty="0"/>
            <a:t>WBC</a:t>
          </a:r>
        </a:p>
        <a:p>
          <a:r>
            <a:rPr lang="en-US" sz="1600" dirty="0"/>
            <a:t>Greater than 12,000 or less than 4,000 cells/mm3</a:t>
          </a:r>
        </a:p>
        <a:p>
          <a:r>
            <a:rPr lang="en-US" sz="1600" dirty="0"/>
            <a:t>Greater than 10% bands</a:t>
          </a:r>
        </a:p>
      </dgm:t>
    </dgm:pt>
    <dgm:pt modelId="{5BFBC8D3-1617-436B-8BD4-F27CC2969712}" type="parTrans" cxnId="{048DFEEC-6991-4B3E-AABB-7C92BCD4987F}">
      <dgm:prSet/>
      <dgm:spPr/>
      <dgm:t>
        <a:bodyPr/>
        <a:lstStyle/>
        <a:p>
          <a:endParaRPr lang="en-US"/>
        </a:p>
      </dgm:t>
    </dgm:pt>
    <dgm:pt modelId="{EAC09DD1-29A1-4AF1-934B-DC7D6448699D}" type="sibTrans" cxnId="{048DFEEC-6991-4B3E-AABB-7C92BCD4987F}">
      <dgm:prSet/>
      <dgm:spPr/>
      <dgm:t>
        <a:bodyPr/>
        <a:lstStyle/>
        <a:p>
          <a:endParaRPr lang="en-US"/>
        </a:p>
      </dgm:t>
    </dgm:pt>
    <dgm:pt modelId="{BC26D692-D9C5-4C9F-90E7-633715907382}">
      <dgm:prSet phldrT="[Text]" custT="1"/>
      <dgm:spPr/>
      <dgm:t>
        <a:bodyPr/>
        <a:lstStyle/>
        <a:p>
          <a:r>
            <a:rPr lang="en-US" sz="2400" b="1" dirty="0"/>
            <a:t>Hypotension</a:t>
          </a:r>
        </a:p>
        <a:p>
          <a:r>
            <a:rPr lang="en-US" sz="2000" b="1" dirty="0"/>
            <a:t>SBP less than 90 mmHg</a:t>
          </a:r>
        </a:p>
      </dgm:t>
    </dgm:pt>
    <dgm:pt modelId="{5AC03331-25AB-42C1-8DE7-29138F731097}" type="parTrans" cxnId="{7695DB02-B160-4C21-AAB7-456F9D8BBD49}">
      <dgm:prSet/>
      <dgm:spPr/>
      <dgm:t>
        <a:bodyPr/>
        <a:lstStyle/>
        <a:p>
          <a:endParaRPr lang="en-US"/>
        </a:p>
      </dgm:t>
    </dgm:pt>
    <dgm:pt modelId="{E2C84620-59A9-418E-8D29-6BB6C383FE99}" type="sibTrans" cxnId="{7695DB02-B160-4C21-AAB7-456F9D8BBD49}">
      <dgm:prSet/>
      <dgm:spPr/>
      <dgm:t>
        <a:bodyPr/>
        <a:lstStyle/>
        <a:p>
          <a:endParaRPr lang="en-US"/>
        </a:p>
      </dgm:t>
    </dgm:pt>
    <dgm:pt modelId="{D8CD669B-C5EB-4120-9C3B-1BAB94817BEB}">
      <dgm:prSet/>
      <dgm:spPr/>
      <dgm:t>
        <a:bodyPr/>
        <a:lstStyle/>
        <a:p>
          <a:r>
            <a:rPr lang="en-US" dirty="0"/>
            <a:t>Procalcitonin greater than 0.5 ng/mL</a:t>
          </a:r>
        </a:p>
      </dgm:t>
    </dgm:pt>
    <dgm:pt modelId="{09BF10E6-5449-4B39-8F8F-9921FEBC38CA}" type="parTrans" cxnId="{EF5F6237-7148-4900-A1F2-36AAFD39C091}">
      <dgm:prSet/>
      <dgm:spPr/>
      <dgm:t>
        <a:bodyPr/>
        <a:lstStyle/>
        <a:p>
          <a:endParaRPr lang="en-US"/>
        </a:p>
      </dgm:t>
    </dgm:pt>
    <dgm:pt modelId="{C3677A09-4BCE-4C06-9047-6DE6DB8091BB}" type="sibTrans" cxnId="{EF5F6237-7148-4900-A1F2-36AAFD39C091}">
      <dgm:prSet/>
      <dgm:spPr/>
      <dgm:t>
        <a:bodyPr/>
        <a:lstStyle/>
        <a:p>
          <a:endParaRPr lang="en-US"/>
        </a:p>
      </dgm:t>
    </dgm:pt>
    <dgm:pt modelId="{A46DD773-95A3-4893-B8BA-AD5430E46986}">
      <dgm:prSet/>
      <dgm:spPr/>
      <dgm:t>
        <a:bodyPr/>
        <a:lstStyle/>
        <a:p>
          <a:r>
            <a:rPr lang="en-US" dirty="0"/>
            <a:t>+ Culture Result or PCR</a:t>
          </a:r>
        </a:p>
      </dgm:t>
    </dgm:pt>
    <dgm:pt modelId="{9069026A-AAFD-403A-8C81-9CEF3EFF2924}" type="parTrans" cxnId="{4FE4B084-83BD-4A1C-A002-E2A39CF9DDCF}">
      <dgm:prSet/>
      <dgm:spPr/>
      <dgm:t>
        <a:bodyPr/>
        <a:lstStyle/>
        <a:p>
          <a:endParaRPr lang="en-US"/>
        </a:p>
      </dgm:t>
    </dgm:pt>
    <dgm:pt modelId="{DAF0BA7C-D543-4110-ACE8-E20E86977972}" type="sibTrans" cxnId="{4FE4B084-83BD-4A1C-A002-E2A39CF9DDCF}">
      <dgm:prSet/>
      <dgm:spPr/>
      <dgm:t>
        <a:bodyPr/>
        <a:lstStyle/>
        <a:p>
          <a:endParaRPr lang="en-US"/>
        </a:p>
      </dgm:t>
    </dgm:pt>
    <dgm:pt modelId="{77EFA7DC-1B00-4671-B769-AC5683BAF41F}" type="pres">
      <dgm:prSet presAssocID="{9C21652F-6375-4346-82E7-D9FC0D4E17F8}" presName="diagram" presStyleCnt="0">
        <dgm:presLayoutVars>
          <dgm:dir/>
          <dgm:resizeHandles val="exact"/>
        </dgm:presLayoutVars>
      </dgm:prSet>
      <dgm:spPr/>
    </dgm:pt>
    <dgm:pt modelId="{5FC658C4-B4E1-4F8B-A9E5-A346B950407A}" type="pres">
      <dgm:prSet presAssocID="{49D3E4FA-122E-41B8-A910-12DC42670137}" presName="node" presStyleLbl="node1" presStyleIdx="0" presStyleCnt="7">
        <dgm:presLayoutVars>
          <dgm:bulletEnabled val="1"/>
        </dgm:presLayoutVars>
      </dgm:prSet>
      <dgm:spPr/>
    </dgm:pt>
    <dgm:pt modelId="{B550C170-3987-4925-AAE6-375E3AF8E2B6}" type="pres">
      <dgm:prSet presAssocID="{399013A4-075B-49C3-8125-82D1E5BC645B}" presName="sibTrans" presStyleCnt="0"/>
      <dgm:spPr/>
    </dgm:pt>
    <dgm:pt modelId="{BBB36C89-D6DB-451F-B469-F5503B11AB8A}" type="pres">
      <dgm:prSet presAssocID="{834ED95C-1082-4F85-8D9D-5EC76C115143}" presName="node" presStyleLbl="node1" presStyleIdx="1" presStyleCnt="7">
        <dgm:presLayoutVars>
          <dgm:bulletEnabled val="1"/>
        </dgm:presLayoutVars>
      </dgm:prSet>
      <dgm:spPr/>
    </dgm:pt>
    <dgm:pt modelId="{3D6F254A-E654-44DE-9377-9F668CEA5297}" type="pres">
      <dgm:prSet presAssocID="{491764CA-9502-4BB1-89C6-E7A497D7500D}" presName="sibTrans" presStyleCnt="0"/>
      <dgm:spPr/>
    </dgm:pt>
    <dgm:pt modelId="{54508A94-0F56-4FD6-8E8E-1E5D761CD3B2}" type="pres">
      <dgm:prSet presAssocID="{1AEA18B2-09F9-42D8-B5A5-9B86020C076F}" presName="node" presStyleLbl="node1" presStyleIdx="2" presStyleCnt="7">
        <dgm:presLayoutVars>
          <dgm:bulletEnabled val="1"/>
        </dgm:presLayoutVars>
      </dgm:prSet>
      <dgm:spPr/>
    </dgm:pt>
    <dgm:pt modelId="{730BFB0F-8163-41C1-8444-9671AC5AED64}" type="pres">
      <dgm:prSet presAssocID="{DA510DF7-F096-4B43-AFCB-7CDB824D02C0}" presName="sibTrans" presStyleCnt="0"/>
      <dgm:spPr/>
    </dgm:pt>
    <dgm:pt modelId="{C051EDF5-CC04-4C10-BE10-B1DA0064CC95}" type="pres">
      <dgm:prSet presAssocID="{2364A6E9-E561-42F9-BF7A-D8E6B32FF590}" presName="node" presStyleLbl="node1" presStyleIdx="3" presStyleCnt="7" custScaleY="125823">
        <dgm:presLayoutVars>
          <dgm:bulletEnabled val="1"/>
        </dgm:presLayoutVars>
      </dgm:prSet>
      <dgm:spPr/>
    </dgm:pt>
    <dgm:pt modelId="{CB934E4E-8491-4C0F-AB2E-0DAEAF0F06C1}" type="pres">
      <dgm:prSet presAssocID="{EAC09DD1-29A1-4AF1-934B-DC7D6448699D}" presName="sibTrans" presStyleCnt="0"/>
      <dgm:spPr/>
    </dgm:pt>
    <dgm:pt modelId="{B55F10E0-C39E-478D-ACE2-2C9E531E068D}" type="pres">
      <dgm:prSet presAssocID="{BC26D692-D9C5-4C9F-90E7-633715907382}" presName="node" presStyleLbl="node1" presStyleIdx="4" presStyleCnt="7" custScaleX="104561">
        <dgm:presLayoutVars>
          <dgm:bulletEnabled val="1"/>
        </dgm:presLayoutVars>
      </dgm:prSet>
      <dgm:spPr/>
    </dgm:pt>
    <dgm:pt modelId="{1CEBE856-E9F6-487C-9C87-C41C2FD53132}" type="pres">
      <dgm:prSet presAssocID="{E2C84620-59A9-418E-8D29-6BB6C383FE99}" presName="sibTrans" presStyleCnt="0"/>
      <dgm:spPr/>
    </dgm:pt>
    <dgm:pt modelId="{62C446AA-D374-4EF5-BEDC-AEBDF3EB04BC}" type="pres">
      <dgm:prSet presAssocID="{D8CD669B-C5EB-4120-9C3B-1BAB94817BEB}" presName="node" presStyleLbl="node1" presStyleIdx="5" presStyleCnt="7">
        <dgm:presLayoutVars>
          <dgm:bulletEnabled val="1"/>
        </dgm:presLayoutVars>
      </dgm:prSet>
      <dgm:spPr/>
    </dgm:pt>
    <dgm:pt modelId="{16343E05-9DCD-4DE6-A73C-6E5868A233BB}" type="pres">
      <dgm:prSet presAssocID="{C3677A09-4BCE-4C06-9047-6DE6DB8091BB}" presName="sibTrans" presStyleCnt="0"/>
      <dgm:spPr/>
    </dgm:pt>
    <dgm:pt modelId="{B0DA8392-CAB2-4234-BDCB-CD16B2F48D10}" type="pres">
      <dgm:prSet presAssocID="{A46DD773-95A3-4893-B8BA-AD5430E46986}" presName="node" presStyleLbl="node1" presStyleIdx="6" presStyleCnt="7">
        <dgm:presLayoutVars>
          <dgm:bulletEnabled val="1"/>
        </dgm:presLayoutVars>
      </dgm:prSet>
      <dgm:spPr/>
    </dgm:pt>
  </dgm:ptLst>
  <dgm:cxnLst>
    <dgm:cxn modelId="{7695DB02-B160-4C21-AAB7-456F9D8BBD49}" srcId="{9C21652F-6375-4346-82E7-D9FC0D4E17F8}" destId="{BC26D692-D9C5-4C9F-90E7-633715907382}" srcOrd="4" destOrd="0" parTransId="{5AC03331-25AB-42C1-8DE7-29138F731097}" sibTransId="{E2C84620-59A9-418E-8D29-6BB6C383FE99}"/>
    <dgm:cxn modelId="{04A7472C-330E-4FE6-9318-3FF9049BD6F8}" type="presOf" srcId="{2364A6E9-E561-42F9-BF7A-D8E6B32FF590}" destId="{C051EDF5-CC04-4C10-BE10-B1DA0064CC95}" srcOrd="0" destOrd="0" presId="urn:microsoft.com/office/officeart/2005/8/layout/default"/>
    <dgm:cxn modelId="{A3C2BE31-5132-4CF5-B2D4-C8ABAEFAC072}" type="presOf" srcId="{1AEA18B2-09F9-42D8-B5A5-9B86020C076F}" destId="{54508A94-0F56-4FD6-8E8E-1E5D761CD3B2}" srcOrd="0" destOrd="0" presId="urn:microsoft.com/office/officeart/2005/8/layout/default"/>
    <dgm:cxn modelId="{EF5F6237-7148-4900-A1F2-36AAFD39C091}" srcId="{9C21652F-6375-4346-82E7-D9FC0D4E17F8}" destId="{D8CD669B-C5EB-4120-9C3B-1BAB94817BEB}" srcOrd="5" destOrd="0" parTransId="{09BF10E6-5449-4B39-8F8F-9921FEBC38CA}" sibTransId="{C3677A09-4BCE-4C06-9047-6DE6DB8091BB}"/>
    <dgm:cxn modelId="{B908CB5D-3C06-4A59-B15A-9CDFE310D9BD}" type="presOf" srcId="{BC26D692-D9C5-4C9F-90E7-633715907382}" destId="{B55F10E0-C39E-478D-ACE2-2C9E531E068D}" srcOrd="0" destOrd="0" presId="urn:microsoft.com/office/officeart/2005/8/layout/default"/>
    <dgm:cxn modelId="{775DFD4E-2E93-4887-BAB6-89E552BF3EBE}" srcId="{9C21652F-6375-4346-82E7-D9FC0D4E17F8}" destId="{1AEA18B2-09F9-42D8-B5A5-9B86020C076F}" srcOrd="2" destOrd="0" parTransId="{460B2145-5007-4D7C-B45E-1002E9FF0683}" sibTransId="{DA510DF7-F096-4B43-AFCB-7CDB824D02C0}"/>
    <dgm:cxn modelId="{84C87171-A6E2-4755-8EDB-74842C0928CF}" type="presOf" srcId="{49D3E4FA-122E-41B8-A910-12DC42670137}" destId="{5FC658C4-B4E1-4F8B-A9E5-A346B950407A}" srcOrd="0" destOrd="0" presId="urn:microsoft.com/office/officeart/2005/8/layout/default"/>
    <dgm:cxn modelId="{D239E775-F4B5-4065-9F16-DC482268C54C}" type="presOf" srcId="{9C21652F-6375-4346-82E7-D9FC0D4E17F8}" destId="{77EFA7DC-1B00-4671-B769-AC5683BAF41F}" srcOrd="0" destOrd="0" presId="urn:microsoft.com/office/officeart/2005/8/layout/default"/>
    <dgm:cxn modelId="{6041FD75-88D1-4ABF-8BBD-6A90F44EBA8D}" type="presOf" srcId="{D8CD669B-C5EB-4120-9C3B-1BAB94817BEB}" destId="{62C446AA-D374-4EF5-BEDC-AEBDF3EB04BC}" srcOrd="0" destOrd="0" presId="urn:microsoft.com/office/officeart/2005/8/layout/default"/>
    <dgm:cxn modelId="{87C15C7E-52A7-4EB7-B5C2-59E7F18E7A23}" type="presOf" srcId="{834ED95C-1082-4F85-8D9D-5EC76C115143}" destId="{BBB36C89-D6DB-451F-B469-F5503B11AB8A}" srcOrd="0" destOrd="0" presId="urn:microsoft.com/office/officeart/2005/8/layout/default"/>
    <dgm:cxn modelId="{4FE4B084-83BD-4A1C-A002-E2A39CF9DDCF}" srcId="{9C21652F-6375-4346-82E7-D9FC0D4E17F8}" destId="{A46DD773-95A3-4893-B8BA-AD5430E46986}" srcOrd="6" destOrd="0" parTransId="{9069026A-AAFD-403A-8C81-9CEF3EFF2924}" sibTransId="{DAF0BA7C-D543-4110-ACE8-E20E86977972}"/>
    <dgm:cxn modelId="{340CDE84-5063-4BED-A154-90757D7AF96C}" srcId="{9C21652F-6375-4346-82E7-D9FC0D4E17F8}" destId="{834ED95C-1082-4F85-8D9D-5EC76C115143}" srcOrd="1" destOrd="0" parTransId="{CE9AA775-1D20-4EF1-BF86-4DA55247D781}" sibTransId="{491764CA-9502-4BB1-89C6-E7A497D7500D}"/>
    <dgm:cxn modelId="{3432FA84-3B83-4833-9E42-9193FABCD4D5}" srcId="{9C21652F-6375-4346-82E7-D9FC0D4E17F8}" destId="{49D3E4FA-122E-41B8-A910-12DC42670137}" srcOrd="0" destOrd="0" parTransId="{168CB079-2044-46AE-8FA7-962FC5BC0A87}" sibTransId="{399013A4-075B-49C3-8125-82D1E5BC645B}"/>
    <dgm:cxn modelId="{FE02A8B3-9C69-4F5C-AF65-7411A19C6A16}" type="presOf" srcId="{A46DD773-95A3-4893-B8BA-AD5430E46986}" destId="{B0DA8392-CAB2-4234-BDCB-CD16B2F48D10}" srcOrd="0" destOrd="0" presId="urn:microsoft.com/office/officeart/2005/8/layout/default"/>
    <dgm:cxn modelId="{048DFEEC-6991-4B3E-AABB-7C92BCD4987F}" srcId="{9C21652F-6375-4346-82E7-D9FC0D4E17F8}" destId="{2364A6E9-E561-42F9-BF7A-D8E6B32FF590}" srcOrd="3" destOrd="0" parTransId="{5BFBC8D3-1617-436B-8BD4-F27CC2969712}" sibTransId="{EAC09DD1-29A1-4AF1-934B-DC7D6448699D}"/>
    <dgm:cxn modelId="{2AE0AC48-7737-4C55-930D-4326035B5C9D}" type="presParOf" srcId="{77EFA7DC-1B00-4671-B769-AC5683BAF41F}" destId="{5FC658C4-B4E1-4F8B-A9E5-A346B950407A}" srcOrd="0" destOrd="0" presId="urn:microsoft.com/office/officeart/2005/8/layout/default"/>
    <dgm:cxn modelId="{72037C03-FCE2-4CA4-883A-91CE42E670ED}" type="presParOf" srcId="{77EFA7DC-1B00-4671-B769-AC5683BAF41F}" destId="{B550C170-3987-4925-AAE6-375E3AF8E2B6}" srcOrd="1" destOrd="0" presId="urn:microsoft.com/office/officeart/2005/8/layout/default"/>
    <dgm:cxn modelId="{3509ED3B-A277-4FFF-BEDD-8D47467FDEE5}" type="presParOf" srcId="{77EFA7DC-1B00-4671-B769-AC5683BAF41F}" destId="{BBB36C89-D6DB-451F-B469-F5503B11AB8A}" srcOrd="2" destOrd="0" presId="urn:microsoft.com/office/officeart/2005/8/layout/default"/>
    <dgm:cxn modelId="{2941A03C-DEE7-41EE-B0CB-F7FB404267AE}" type="presParOf" srcId="{77EFA7DC-1B00-4671-B769-AC5683BAF41F}" destId="{3D6F254A-E654-44DE-9377-9F668CEA5297}" srcOrd="3" destOrd="0" presId="urn:microsoft.com/office/officeart/2005/8/layout/default"/>
    <dgm:cxn modelId="{13351002-9DF4-4DBC-B0A9-F27BE6D3813D}" type="presParOf" srcId="{77EFA7DC-1B00-4671-B769-AC5683BAF41F}" destId="{54508A94-0F56-4FD6-8E8E-1E5D761CD3B2}" srcOrd="4" destOrd="0" presId="urn:microsoft.com/office/officeart/2005/8/layout/default"/>
    <dgm:cxn modelId="{C768EBFD-0E4A-407E-BD56-A3B550322EFC}" type="presParOf" srcId="{77EFA7DC-1B00-4671-B769-AC5683BAF41F}" destId="{730BFB0F-8163-41C1-8444-9671AC5AED64}" srcOrd="5" destOrd="0" presId="urn:microsoft.com/office/officeart/2005/8/layout/default"/>
    <dgm:cxn modelId="{22C36E93-24CC-48FC-A597-400318A33527}" type="presParOf" srcId="{77EFA7DC-1B00-4671-B769-AC5683BAF41F}" destId="{C051EDF5-CC04-4C10-BE10-B1DA0064CC95}" srcOrd="6" destOrd="0" presId="urn:microsoft.com/office/officeart/2005/8/layout/default"/>
    <dgm:cxn modelId="{0B54CC7E-3A9E-46C2-9D5B-E46B8F10B4A5}" type="presParOf" srcId="{77EFA7DC-1B00-4671-B769-AC5683BAF41F}" destId="{CB934E4E-8491-4C0F-AB2E-0DAEAF0F06C1}" srcOrd="7" destOrd="0" presId="urn:microsoft.com/office/officeart/2005/8/layout/default"/>
    <dgm:cxn modelId="{A2CB4CAB-5E96-4C65-8F48-016F1C286737}" type="presParOf" srcId="{77EFA7DC-1B00-4671-B769-AC5683BAF41F}" destId="{B55F10E0-C39E-478D-ACE2-2C9E531E068D}" srcOrd="8" destOrd="0" presId="urn:microsoft.com/office/officeart/2005/8/layout/default"/>
    <dgm:cxn modelId="{9E4C0D8E-A7AC-45CE-8734-83391A12D2AB}" type="presParOf" srcId="{77EFA7DC-1B00-4671-B769-AC5683BAF41F}" destId="{1CEBE856-E9F6-487C-9C87-C41C2FD53132}" srcOrd="9" destOrd="0" presId="urn:microsoft.com/office/officeart/2005/8/layout/default"/>
    <dgm:cxn modelId="{4803F300-97AF-459A-9795-C5893637231B}" type="presParOf" srcId="{77EFA7DC-1B00-4671-B769-AC5683BAF41F}" destId="{62C446AA-D374-4EF5-BEDC-AEBDF3EB04BC}" srcOrd="10" destOrd="0" presId="urn:microsoft.com/office/officeart/2005/8/layout/default"/>
    <dgm:cxn modelId="{FC2B42F1-B6CB-41A2-8438-8A0CFEE2684B}" type="presParOf" srcId="{77EFA7DC-1B00-4671-B769-AC5683BAF41F}" destId="{16343E05-9DCD-4DE6-A73C-6E5868A233BB}" srcOrd="11" destOrd="0" presId="urn:microsoft.com/office/officeart/2005/8/layout/default"/>
    <dgm:cxn modelId="{47E90699-6FD4-4EAD-90FC-5B2CE955F6E5}" type="presParOf" srcId="{77EFA7DC-1B00-4671-B769-AC5683BAF41F}" destId="{B0DA8392-CAB2-4234-BDCB-CD16B2F48D10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D1820E-168A-4579-BD2E-1C69270269A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D87FE8-C1B8-4C56-8698-7A5FEDA4E87D}">
      <dgm:prSet phldrT="[Text]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dirty="0"/>
            <a:t>1</a:t>
          </a:r>
        </a:p>
      </dgm:t>
    </dgm:pt>
    <dgm:pt modelId="{B893EAAF-F3ED-4D11-9A4D-616765146623}" type="parTrans" cxnId="{DB28DAD5-B865-4E23-B2DA-B2A272B46771}">
      <dgm:prSet/>
      <dgm:spPr/>
      <dgm:t>
        <a:bodyPr/>
        <a:lstStyle/>
        <a:p>
          <a:endParaRPr lang="en-US"/>
        </a:p>
      </dgm:t>
    </dgm:pt>
    <dgm:pt modelId="{8175C594-9148-4390-8B7E-D1ADBC1C3AD3}" type="sibTrans" cxnId="{DB28DAD5-B865-4E23-B2DA-B2A272B46771}">
      <dgm:prSet/>
      <dgm:spPr/>
      <dgm:t>
        <a:bodyPr/>
        <a:lstStyle/>
        <a:p>
          <a:endParaRPr lang="en-US"/>
        </a:p>
      </dgm:t>
    </dgm:pt>
    <dgm:pt modelId="{D873A1C6-2B17-4C97-A6D6-F9E12EEF359C}">
      <dgm:prSet phldrT="[Text]"/>
      <dgm:spPr>
        <a:ln>
          <a:solidFill>
            <a:srgbClr val="00B050"/>
          </a:solidFill>
        </a:ln>
      </dgm:spPr>
      <dgm:t>
        <a:bodyPr/>
        <a:lstStyle/>
        <a:p>
          <a:r>
            <a:rPr lang="en-US" i="1" dirty="0"/>
            <a:t>Early infection </a:t>
          </a:r>
          <a:r>
            <a:rPr lang="en-US" dirty="0"/>
            <a:t>– first few days. May be clinically unstable.</a:t>
          </a:r>
        </a:p>
      </dgm:t>
    </dgm:pt>
    <dgm:pt modelId="{E667A5B4-1AEF-4FD6-BB0B-C54F0C47A51D}" type="parTrans" cxnId="{59558C16-228E-423D-AFB0-F9284FA091A6}">
      <dgm:prSet/>
      <dgm:spPr/>
      <dgm:t>
        <a:bodyPr/>
        <a:lstStyle/>
        <a:p>
          <a:endParaRPr lang="en-US"/>
        </a:p>
      </dgm:t>
    </dgm:pt>
    <dgm:pt modelId="{A401E176-4F60-45BF-9556-A1B2D910DC00}" type="sibTrans" cxnId="{59558C16-228E-423D-AFB0-F9284FA091A6}">
      <dgm:prSet/>
      <dgm:spPr/>
      <dgm:t>
        <a:bodyPr/>
        <a:lstStyle/>
        <a:p>
          <a:endParaRPr lang="en-US"/>
        </a:p>
      </dgm:t>
    </dgm:pt>
    <dgm:pt modelId="{A0099443-84A2-4EA7-90B1-23C5F31D25D6}">
      <dgm:prSet phldrT="[Text]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dirty="0"/>
            <a:t>2</a:t>
          </a:r>
        </a:p>
      </dgm:t>
    </dgm:pt>
    <dgm:pt modelId="{1D6AC403-39E3-4009-B236-3543BAF43B89}" type="parTrans" cxnId="{492B6248-2E25-4BFD-AE18-30CEE9952C4C}">
      <dgm:prSet/>
      <dgm:spPr/>
      <dgm:t>
        <a:bodyPr/>
        <a:lstStyle/>
        <a:p>
          <a:endParaRPr lang="en-US"/>
        </a:p>
      </dgm:t>
    </dgm:pt>
    <dgm:pt modelId="{87404467-DB16-43A4-9DAB-7F558AE57F3C}" type="sibTrans" cxnId="{492B6248-2E25-4BFD-AE18-30CEE9952C4C}">
      <dgm:prSet/>
      <dgm:spPr/>
      <dgm:t>
        <a:bodyPr/>
        <a:lstStyle/>
        <a:p>
          <a:endParaRPr lang="en-US"/>
        </a:p>
      </dgm:t>
    </dgm:pt>
    <dgm:pt modelId="{F7C47CA2-A264-4E8E-9366-2BA8F1905CEC}">
      <dgm:prSet phldrT="[Text]"/>
      <dgm:spPr>
        <a:ln>
          <a:solidFill>
            <a:srgbClr val="00B050"/>
          </a:solidFill>
        </a:ln>
      </dgm:spPr>
      <dgm:t>
        <a:bodyPr/>
        <a:lstStyle/>
        <a:p>
          <a:r>
            <a:rPr lang="en-US" i="1" dirty="0"/>
            <a:t>Day 4 -6 of infection</a:t>
          </a:r>
          <a:r>
            <a:rPr lang="en-US" dirty="0"/>
            <a:t>. Stabilizing. </a:t>
          </a:r>
        </a:p>
      </dgm:t>
    </dgm:pt>
    <dgm:pt modelId="{8BD5A761-3BBC-4C4A-93FC-7412F5EBA7BD}" type="parTrans" cxnId="{1F20DDC2-036D-4680-B8BB-5840FB45884F}">
      <dgm:prSet/>
      <dgm:spPr/>
      <dgm:t>
        <a:bodyPr/>
        <a:lstStyle/>
        <a:p>
          <a:endParaRPr lang="en-US"/>
        </a:p>
      </dgm:t>
    </dgm:pt>
    <dgm:pt modelId="{4E265288-36B2-4903-862E-F866F117ED58}" type="sibTrans" cxnId="{1F20DDC2-036D-4680-B8BB-5840FB45884F}">
      <dgm:prSet/>
      <dgm:spPr/>
      <dgm:t>
        <a:bodyPr/>
        <a:lstStyle/>
        <a:p>
          <a:endParaRPr lang="en-US"/>
        </a:p>
      </dgm:t>
    </dgm:pt>
    <dgm:pt modelId="{D1A77130-C795-49B0-9012-7F0148DE05BF}">
      <dgm:prSet phldrT="[Text]"/>
      <dgm:spPr>
        <a:ln>
          <a:solidFill>
            <a:srgbClr val="00B050"/>
          </a:solidFill>
        </a:ln>
      </dgm:spPr>
      <dgm:t>
        <a:bodyPr/>
        <a:lstStyle/>
        <a:p>
          <a:r>
            <a:rPr lang="en-US" dirty="0"/>
            <a:t>Causative organism usually identified. </a:t>
          </a:r>
        </a:p>
      </dgm:t>
    </dgm:pt>
    <dgm:pt modelId="{DB368EBC-B5AF-469F-8152-A0668CF6BFBD}" type="parTrans" cxnId="{A8C4C268-D06B-4A2B-9BF7-C621135BB2D5}">
      <dgm:prSet/>
      <dgm:spPr/>
      <dgm:t>
        <a:bodyPr/>
        <a:lstStyle/>
        <a:p>
          <a:endParaRPr lang="en-US"/>
        </a:p>
      </dgm:t>
    </dgm:pt>
    <dgm:pt modelId="{A3D75A23-8728-4840-B669-74AD488CBA2C}" type="sibTrans" cxnId="{A8C4C268-D06B-4A2B-9BF7-C621135BB2D5}">
      <dgm:prSet/>
      <dgm:spPr/>
      <dgm:t>
        <a:bodyPr/>
        <a:lstStyle/>
        <a:p>
          <a:endParaRPr lang="en-US"/>
        </a:p>
      </dgm:t>
    </dgm:pt>
    <dgm:pt modelId="{402DDCD7-2BB5-408B-82A3-47FDAA006D5E}">
      <dgm:prSet phldrT="[Text]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dirty="0"/>
            <a:t>3</a:t>
          </a:r>
        </a:p>
      </dgm:t>
    </dgm:pt>
    <dgm:pt modelId="{F1DA18F9-74FC-4A12-B47A-05C108E4E385}" type="parTrans" cxnId="{CC5EB881-408D-4B0E-8E0F-AA0331B35C8E}">
      <dgm:prSet/>
      <dgm:spPr/>
      <dgm:t>
        <a:bodyPr/>
        <a:lstStyle/>
        <a:p>
          <a:endParaRPr lang="en-US"/>
        </a:p>
      </dgm:t>
    </dgm:pt>
    <dgm:pt modelId="{3DF49C56-5AE5-41A4-ABC5-EED384A8B9F5}" type="sibTrans" cxnId="{CC5EB881-408D-4B0E-8E0F-AA0331B35C8E}">
      <dgm:prSet/>
      <dgm:spPr/>
      <dgm:t>
        <a:bodyPr/>
        <a:lstStyle/>
        <a:p>
          <a:endParaRPr lang="en-US"/>
        </a:p>
      </dgm:t>
    </dgm:pt>
    <dgm:pt modelId="{976D655F-D066-40AC-B660-B32B5A0C7F79}">
      <dgm:prSet phldrT="[Text]"/>
      <dgm:spPr>
        <a:ln>
          <a:solidFill>
            <a:srgbClr val="00B050"/>
          </a:solidFill>
        </a:ln>
      </dgm:spPr>
      <dgm:t>
        <a:bodyPr/>
        <a:lstStyle/>
        <a:p>
          <a:r>
            <a:rPr lang="en-US" i="1" dirty="0"/>
            <a:t>Day 7 forward</a:t>
          </a:r>
          <a:r>
            <a:rPr lang="en-US" dirty="0"/>
            <a:t>. </a:t>
          </a:r>
        </a:p>
      </dgm:t>
    </dgm:pt>
    <dgm:pt modelId="{0E2B9118-E8AA-4214-ACF6-B2937A6265CE}" type="parTrans" cxnId="{1FC9032F-A06D-4FF5-B4BB-1574E53EEB18}">
      <dgm:prSet/>
      <dgm:spPr/>
      <dgm:t>
        <a:bodyPr/>
        <a:lstStyle/>
        <a:p>
          <a:endParaRPr lang="en-US"/>
        </a:p>
      </dgm:t>
    </dgm:pt>
    <dgm:pt modelId="{F5C92E63-2E35-431E-ACBA-503B8E23B8B6}" type="sibTrans" cxnId="{1FC9032F-A06D-4FF5-B4BB-1574E53EEB18}">
      <dgm:prSet/>
      <dgm:spPr/>
      <dgm:t>
        <a:bodyPr/>
        <a:lstStyle/>
        <a:p>
          <a:endParaRPr lang="en-US"/>
        </a:p>
      </dgm:t>
    </dgm:pt>
    <dgm:pt modelId="{FAC35C12-8A9D-44AF-B4C9-2F0EB220CF32}">
      <dgm:prSet phldrT="[Text]"/>
      <dgm:spPr>
        <a:ln>
          <a:solidFill>
            <a:srgbClr val="00B050"/>
          </a:solidFill>
        </a:ln>
      </dgm:spPr>
      <dgm:t>
        <a:bodyPr/>
        <a:lstStyle/>
        <a:p>
          <a:r>
            <a:rPr lang="en-US" dirty="0"/>
            <a:t>If infection treated appropriately, vital signs and WBC are normal, fever resolved</a:t>
          </a:r>
        </a:p>
      </dgm:t>
    </dgm:pt>
    <dgm:pt modelId="{63BE2B61-CFFA-463E-9C84-442045EF2AC8}" type="parTrans" cxnId="{FD903860-2671-4D5C-B011-397565CCA0DF}">
      <dgm:prSet/>
      <dgm:spPr/>
      <dgm:t>
        <a:bodyPr/>
        <a:lstStyle/>
        <a:p>
          <a:endParaRPr lang="en-US"/>
        </a:p>
      </dgm:t>
    </dgm:pt>
    <dgm:pt modelId="{ED96E514-8866-4A0D-A29D-7C6A88D9096D}" type="sibTrans" cxnId="{FD903860-2671-4D5C-B011-397565CCA0DF}">
      <dgm:prSet/>
      <dgm:spPr/>
      <dgm:t>
        <a:bodyPr/>
        <a:lstStyle/>
        <a:p>
          <a:endParaRPr lang="en-US"/>
        </a:p>
      </dgm:t>
    </dgm:pt>
    <dgm:pt modelId="{20E0773C-4D3E-4C06-A780-6554AB9FC315}">
      <dgm:prSet phldrT="[Text]"/>
      <dgm:spPr>
        <a:ln>
          <a:solidFill>
            <a:srgbClr val="00B050"/>
          </a:solidFill>
        </a:ln>
      </dgm:spPr>
      <dgm:t>
        <a:bodyPr/>
        <a:lstStyle/>
        <a:p>
          <a:r>
            <a:rPr lang="en-US" dirty="0"/>
            <a:t>Leukocytosis and neutropenia</a:t>
          </a:r>
        </a:p>
      </dgm:t>
    </dgm:pt>
    <dgm:pt modelId="{B3EC6F0B-EF93-4F9B-93BD-32C3E8F6EA41}" type="parTrans" cxnId="{6F99D172-B113-4DC5-A941-1AA637A09F50}">
      <dgm:prSet/>
      <dgm:spPr/>
      <dgm:t>
        <a:bodyPr/>
        <a:lstStyle/>
        <a:p>
          <a:endParaRPr lang="en-US"/>
        </a:p>
      </dgm:t>
    </dgm:pt>
    <dgm:pt modelId="{7A3F7387-B458-40E9-9C09-647D68153B56}" type="sibTrans" cxnId="{6F99D172-B113-4DC5-A941-1AA637A09F50}">
      <dgm:prSet/>
      <dgm:spPr/>
      <dgm:t>
        <a:bodyPr/>
        <a:lstStyle/>
        <a:p>
          <a:endParaRPr lang="en-US"/>
        </a:p>
      </dgm:t>
    </dgm:pt>
    <dgm:pt modelId="{7E9EC481-71FB-49E8-BDFA-30B11B649AB2}">
      <dgm:prSet phldrT="[Text]"/>
      <dgm:spPr>
        <a:ln>
          <a:solidFill>
            <a:srgbClr val="00B050"/>
          </a:solidFill>
        </a:ln>
      </dgm:spPr>
      <dgm:t>
        <a:bodyPr/>
        <a:lstStyle/>
        <a:p>
          <a:r>
            <a:rPr lang="en-US" dirty="0"/>
            <a:t>Vital signs and diagnostic tests may be abnormal</a:t>
          </a:r>
        </a:p>
      </dgm:t>
    </dgm:pt>
    <dgm:pt modelId="{DAEB92AF-4AF3-459D-89AF-716C02F5B682}" type="parTrans" cxnId="{6AF568D1-ED82-441A-AFE0-904615D74C21}">
      <dgm:prSet/>
      <dgm:spPr/>
      <dgm:t>
        <a:bodyPr/>
        <a:lstStyle/>
        <a:p>
          <a:endParaRPr lang="en-US"/>
        </a:p>
      </dgm:t>
    </dgm:pt>
    <dgm:pt modelId="{5F8FD7A2-CAC0-44EE-9A5C-A99E6154C89E}" type="sibTrans" cxnId="{6AF568D1-ED82-441A-AFE0-904615D74C21}">
      <dgm:prSet/>
      <dgm:spPr/>
      <dgm:t>
        <a:bodyPr/>
        <a:lstStyle/>
        <a:p>
          <a:endParaRPr lang="en-US"/>
        </a:p>
      </dgm:t>
    </dgm:pt>
    <dgm:pt modelId="{6D2E6AC1-6590-407B-97F5-6B7C1F6BB543}">
      <dgm:prSet phldrT="[Text]"/>
      <dgm:spPr>
        <a:ln>
          <a:solidFill>
            <a:srgbClr val="00B050"/>
          </a:solidFill>
        </a:ln>
      </dgm:spPr>
      <dgm:t>
        <a:bodyPr/>
        <a:lstStyle/>
        <a:p>
          <a:r>
            <a:rPr lang="en-US" b="1" dirty="0">
              <a:solidFill>
                <a:schemeClr val="accent1"/>
              </a:solidFill>
            </a:rPr>
            <a:t>Best time for Antimicrobial Streamlining</a:t>
          </a:r>
        </a:p>
      </dgm:t>
    </dgm:pt>
    <dgm:pt modelId="{C98BC3F4-68DA-45A8-8014-5A3DBC23FC3B}" type="parTrans" cxnId="{B633767C-C38A-4347-9B49-B50284515450}">
      <dgm:prSet/>
      <dgm:spPr/>
      <dgm:t>
        <a:bodyPr/>
        <a:lstStyle/>
        <a:p>
          <a:endParaRPr lang="en-US"/>
        </a:p>
      </dgm:t>
    </dgm:pt>
    <dgm:pt modelId="{EF5F56FF-4391-4241-BB85-F914AA342269}" type="sibTrans" cxnId="{B633767C-C38A-4347-9B49-B50284515450}">
      <dgm:prSet/>
      <dgm:spPr/>
      <dgm:t>
        <a:bodyPr/>
        <a:lstStyle/>
        <a:p>
          <a:endParaRPr lang="en-US"/>
        </a:p>
      </dgm:t>
    </dgm:pt>
    <dgm:pt modelId="{8E844CDF-F517-42E2-B8AE-896B4D4B9A4B}">
      <dgm:prSet phldrT="[Text]"/>
      <dgm:spPr>
        <a:ln>
          <a:solidFill>
            <a:srgbClr val="00B050"/>
          </a:solidFill>
        </a:ln>
      </dgm:spPr>
      <dgm:t>
        <a:bodyPr/>
        <a:lstStyle/>
        <a:p>
          <a:r>
            <a:rPr lang="en-US" dirty="0"/>
            <a:t>Clinical signs improving: WBC transitioning back to normal, afebrile. </a:t>
          </a:r>
        </a:p>
      </dgm:t>
    </dgm:pt>
    <dgm:pt modelId="{5088C732-779B-4D1D-9F4A-E0169BEBADDE}" type="parTrans" cxnId="{7C628BD8-CF69-4820-91E3-B92D5BB94D64}">
      <dgm:prSet/>
      <dgm:spPr/>
      <dgm:t>
        <a:bodyPr/>
        <a:lstStyle/>
        <a:p>
          <a:endParaRPr lang="en-US"/>
        </a:p>
      </dgm:t>
    </dgm:pt>
    <dgm:pt modelId="{0B090211-9F97-469A-8C7A-A0F425ED0543}" type="sibTrans" cxnId="{7C628BD8-CF69-4820-91E3-B92D5BB94D64}">
      <dgm:prSet/>
      <dgm:spPr/>
      <dgm:t>
        <a:bodyPr/>
        <a:lstStyle/>
        <a:p>
          <a:endParaRPr lang="en-US"/>
        </a:p>
      </dgm:t>
    </dgm:pt>
    <dgm:pt modelId="{9BA376B3-02AA-4AAB-84F7-E5045584487D}">
      <dgm:prSet phldrT="[Text]"/>
      <dgm:spPr>
        <a:ln>
          <a:solidFill>
            <a:srgbClr val="00B050"/>
          </a:solidFill>
        </a:ln>
      </dgm:spPr>
      <dgm:t>
        <a:bodyPr/>
        <a:lstStyle/>
        <a:p>
          <a:r>
            <a:rPr lang="en-US" b="1" dirty="0">
              <a:solidFill>
                <a:schemeClr val="accent1"/>
              </a:solidFill>
            </a:rPr>
            <a:t>Potential for Antimicrobial Streamlining</a:t>
          </a:r>
        </a:p>
      </dgm:t>
    </dgm:pt>
    <dgm:pt modelId="{80FDBE63-1021-4A32-85C8-743ACA79AFE7}" type="parTrans" cxnId="{771BC93B-FFCD-47E3-95CB-6A4A7CB5234B}">
      <dgm:prSet/>
      <dgm:spPr/>
      <dgm:t>
        <a:bodyPr/>
        <a:lstStyle/>
        <a:p>
          <a:endParaRPr lang="en-US"/>
        </a:p>
      </dgm:t>
    </dgm:pt>
    <dgm:pt modelId="{1B2208AB-D780-4F2F-86F7-AF0348061A50}" type="sibTrans" cxnId="{771BC93B-FFCD-47E3-95CB-6A4A7CB5234B}">
      <dgm:prSet/>
      <dgm:spPr/>
      <dgm:t>
        <a:bodyPr/>
        <a:lstStyle/>
        <a:p>
          <a:endParaRPr lang="en-US"/>
        </a:p>
      </dgm:t>
    </dgm:pt>
    <dgm:pt modelId="{5B417EBF-DCC0-4F8B-8967-CBC40CC1F7CD}" type="pres">
      <dgm:prSet presAssocID="{D9D1820E-168A-4579-BD2E-1C69270269A7}" presName="linearFlow" presStyleCnt="0">
        <dgm:presLayoutVars>
          <dgm:dir/>
          <dgm:animLvl val="lvl"/>
          <dgm:resizeHandles val="exact"/>
        </dgm:presLayoutVars>
      </dgm:prSet>
      <dgm:spPr/>
    </dgm:pt>
    <dgm:pt modelId="{F626513A-038D-4C38-AA97-D25FF88A16E0}" type="pres">
      <dgm:prSet presAssocID="{28D87FE8-C1B8-4C56-8698-7A5FEDA4E87D}" presName="composite" presStyleCnt="0"/>
      <dgm:spPr/>
    </dgm:pt>
    <dgm:pt modelId="{75B576DF-9BC4-4FBE-A94F-75437ED07AE9}" type="pres">
      <dgm:prSet presAssocID="{28D87FE8-C1B8-4C56-8698-7A5FEDA4E87D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4FB6901E-52A0-4C13-9E6B-79588CEE62B8}" type="pres">
      <dgm:prSet presAssocID="{28D87FE8-C1B8-4C56-8698-7A5FEDA4E87D}" presName="descendantText" presStyleLbl="alignAcc1" presStyleIdx="0" presStyleCnt="3">
        <dgm:presLayoutVars>
          <dgm:bulletEnabled val="1"/>
        </dgm:presLayoutVars>
      </dgm:prSet>
      <dgm:spPr/>
    </dgm:pt>
    <dgm:pt modelId="{62CC8C7B-4647-47B4-A187-0C9AFF3D7E3C}" type="pres">
      <dgm:prSet presAssocID="{8175C594-9148-4390-8B7E-D1ADBC1C3AD3}" presName="sp" presStyleCnt="0"/>
      <dgm:spPr/>
    </dgm:pt>
    <dgm:pt modelId="{17BBF8E0-3855-4DFF-AB2A-26D2F9AD39D0}" type="pres">
      <dgm:prSet presAssocID="{A0099443-84A2-4EA7-90B1-23C5F31D25D6}" presName="composite" presStyleCnt="0"/>
      <dgm:spPr/>
    </dgm:pt>
    <dgm:pt modelId="{CACCE101-E700-49BB-A3CB-A00429091585}" type="pres">
      <dgm:prSet presAssocID="{A0099443-84A2-4EA7-90B1-23C5F31D25D6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5DAF9EE4-2E95-41B5-83DD-1DB4E8FA89CF}" type="pres">
      <dgm:prSet presAssocID="{A0099443-84A2-4EA7-90B1-23C5F31D25D6}" presName="descendantText" presStyleLbl="alignAcc1" presStyleIdx="1" presStyleCnt="3">
        <dgm:presLayoutVars>
          <dgm:bulletEnabled val="1"/>
        </dgm:presLayoutVars>
      </dgm:prSet>
      <dgm:spPr/>
    </dgm:pt>
    <dgm:pt modelId="{2787C742-91E9-4BB6-A688-30B118AA2827}" type="pres">
      <dgm:prSet presAssocID="{87404467-DB16-43A4-9DAB-7F558AE57F3C}" presName="sp" presStyleCnt="0"/>
      <dgm:spPr/>
    </dgm:pt>
    <dgm:pt modelId="{880436EC-7B5B-4AAB-87A7-420880720EA5}" type="pres">
      <dgm:prSet presAssocID="{402DDCD7-2BB5-408B-82A3-47FDAA006D5E}" presName="composite" presStyleCnt="0"/>
      <dgm:spPr/>
    </dgm:pt>
    <dgm:pt modelId="{9D75C377-94E1-46D0-9A9A-CA96DFAD6FFA}" type="pres">
      <dgm:prSet presAssocID="{402DDCD7-2BB5-408B-82A3-47FDAA006D5E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6F24B178-89E4-455B-B74A-C09E65B3B5B1}" type="pres">
      <dgm:prSet presAssocID="{402DDCD7-2BB5-408B-82A3-47FDAA006D5E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922BD611-24AC-4F32-ADE3-F62072DCD6E1}" type="presOf" srcId="{D9D1820E-168A-4579-BD2E-1C69270269A7}" destId="{5B417EBF-DCC0-4F8B-8967-CBC40CC1F7CD}" srcOrd="0" destOrd="0" presId="urn:microsoft.com/office/officeart/2005/8/layout/chevron2"/>
    <dgm:cxn modelId="{59558C16-228E-423D-AFB0-F9284FA091A6}" srcId="{28D87FE8-C1B8-4C56-8698-7A5FEDA4E87D}" destId="{D873A1C6-2B17-4C97-A6D6-F9E12EEF359C}" srcOrd="0" destOrd="0" parTransId="{E667A5B4-1AEF-4FD6-BB0B-C54F0C47A51D}" sibTransId="{A401E176-4F60-45BF-9556-A1B2D910DC00}"/>
    <dgm:cxn modelId="{97EBB819-BEC5-4C6A-9B1D-87EA997E53CA}" type="presOf" srcId="{9BA376B3-02AA-4AAB-84F7-E5045584487D}" destId="{4FB6901E-52A0-4C13-9E6B-79588CEE62B8}" srcOrd="0" destOrd="3" presId="urn:microsoft.com/office/officeart/2005/8/layout/chevron2"/>
    <dgm:cxn modelId="{1FC9032F-A06D-4FF5-B4BB-1574E53EEB18}" srcId="{402DDCD7-2BB5-408B-82A3-47FDAA006D5E}" destId="{976D655F-D066-40AC-B660-B32B5A0C7F79}" srcOrd="0" destOrd="0" parTransId="{0E2B9118-E8AA-4214-ACF6-B2937A6265CE}" sibTransId="{F5C92E63-2E35-431E-ACBA-503B8E23B8B6}"/>
    <dgm:cxn modelId="{771BC93B-FFCD-47E3-95CB-6A4A7CB5234B}" srcId="{28D87FE8-C1B8-4C56-8698-7A5FEDA4E87D}" destId="{9BA376B3-02AA-4AAB-84F7-E5045584487D}" srcOrd="3" destOrd="0" parTransId="{80FDBE63-1021-4A32-85C8-743ACA79AFE7}" sibTransId="{1B2208AB-D780-4F2F-86F7-AF0348061A50}"/>
    <dgm:cxn modelId="{945A833D-9D75-44F2-A79A-1270ED1868EF}" type="presOf" srcId="{D1A77130-C795-49B0-9012-7F0148DE05BF}" destId="{5DAF9EE4-2E95-41B5-83DD-1DB4E8FA89CF}" srcOrd="0" destOrd="3" presId="urn:microsoft.com/office/officeart/2005/8/layout/chevron2"/>
    <dgm:cxn modelId="{FD903860-2671-4D5C-B011-397565CCA0DF}" srcId="{402DDCD7-2BB5-408B-82A3-47FDAA006D5E}" destId="{FAC35C12-8A9D-44AF-B4C9-2F0EB220CF32}" srcOrd="1" destOrd="0" parTransId="{63BE2B61-CFFA-463E-9C84-442045EF2AC8}" sibTransId="{ED96E514-8866-4A0D-A29D-7C6A88D9096D}"/>
    <dgm:cxn modelId="{B45B7260-AD26-43ED-8022-3C261C310A14}" type="presOf" srcId="{8E844CDF-F517-42E2-B8AE-896B4D4B9A4B}" destId="{5DAF9EE4-2E95-41B5-83DD-1DB4E8FA89CF}" srcOrd="0" destOrd="2" presId="urn:microsoft.com/office/officeart/2005/8/layout/chevron2"/>
    <dgm:cxn modelId="{734E0745-8015-45FD-BD25-A2F407ECEBCF}" type="presOf" srcId="{976D655F-D066-40AC-B660-B32B5A0C7F79}" destId="{6F24B178-89E4-455B-B74A-C09E65B3B5B1}" srcOrd="0" destOrd="0" presId="urn:microsoft.com/office/officeart/2005/8/layout/chevron2"/>
    <dgm:cxn modelId="{492B6248-2E25-4BFD-AE18-30CEE9952C4C}" srcId="{D9D1820E-168A-4579-BD2E-1C69270269A7}" destId="{A0099443-84A2-4EA7-90B1-23C5F31D25D6}" srcOrd="1" destOrd="0" parTransId="{1D6AC403-39E3-4009-B236-3543BAF43B89}" sibTransId="{87404467-DB16-43A4-9DAB-7F558AE57F3C}"/>
    <dgm:cxn modelId="{A8C4C268-D06B-4A2B-9BF7-C621135BB2D5}" srcId="{A0099443-84A2-4EA7-90B1-23C5F31D25D6}" destId="{D1A77130-C795-49B0-9012-7F0148DE05BF}" srcOrd="3" destOrd="0" parTransId="{DB368EBC-B5AF-469F-8152-A0668CF6BFBD}" sibTransId="{A3D75A23-8728-4840-B669-74AD488CBA2C}"/>
    <dgm:cxn modelId="{6F99D172-B113-4DC5-A941-1AA637A09F50}" srcId="{28D87FE8-C1B8-4C56-8698-7A5FEDA4E87D}" destId="{20E0773C-4D3E-4C06-A780-6554AB9FC315}" srcOrd="1" destOrd="0" parTransId="{B3EC6F0B-EF93-4F9B-93BD-32C3E8F6EA41}" sibTransId="{7A3F7387-B458-40E9-9C09-647D68153B56}"/>
    <dgm:cxn modelId="{77E09154-ECB7-48CF-BE16-107F73F63208}" type="presOf" srcId="{D873A1C6-2B17-4C97-A6D6-F9E12EEF359C}" destId="{4FB6901E-52A0-4C13-9E6B-79588CEE62B8}" srcOrd="0" destOrd="0" presId="urn:microsoft.com/office/officeart/2005/8/layout/chevron2"/>
    <dgm:cxn modelId="{E35ED656-BBC0-4356-967C-3F4892D0C2A7}" type="presOf" srcId="{402DDCD7-2BB5-408B-82A3-47FDAA006D5E}" destId="{9D75C377-94E1-46D0-9A9A-CA96DFAD6FFA}" srcOrd="0" destOrd="0" presId="urn:microsoft.com/office/officeart/2005/8/layout/chevron2"/>
    <dgm:cxn modelId="{DA0E7059-38D0-437E-A4F4-C23307787979}" type="presOf" srcId="{20E0773C-4D3E-4C06-A780-6554AB9FC315}" destId="{4FB6901E-52A0-4C13-9E6B-79588CEE62B8}" srcOrd="0" destOrd="1" presId="urn:microsoft.com/office/officeart/2005/8/layout/chevron2"/>
    <dgm:cxn modelId="{B633767C-C38A-4347-9B49-B50284515450}" srcId="{A0099443-84A2-4EA7-90B1-23C5F31D25D6}" destId="{6D2E6AC1-6590-407B-97F5-6B7C1F6BB543}" srcOrd="1" destOrd="0" parTransId="{C98BC3F4-68DA-45A8-8014-5A3DBC23FC3B}" sibTransId="{EF5F56FF-4391-4241-BB85-F914AA342269}"/>
    <dgm:cxn modelId="{CC5EB881-408D-4B0E-8E0F-AA0331B35C8E}" srcId="{D9D1820E-168A-4579-BD2E-1C69270269A7}" destId="{402DDCD7-2BB5-408B-82A3-47FDAA006D5E}" srcOrd="2" destOrd="0" parTransId="{F1DA18F9-74FC-4A12-B47A-05C108E4E385}" sibTransId="{3DF49C56-5AE5-41A4-ABC5-EED384A8B9F5}"/>
    <dgm:cxn modelId="{891065B0-6383-4C8D-8190-B7C6848C1AB8}" type="presOf" srcId="{F7C47CA2-A264-4E8E-9366-2BA8F1905CEC}" destId="{5DAF9EE4-2E95-41B5-83DD-1DB4E8FA89CF}" srcOrd="0" destOrd="0" presId="urn:microsoft.com/office/officeart/2005/8/layout/chevron2"/>
    <dgm:cxn modelId="{197E17B2-0339-4190-ADF4-BB2619AC2DBE}" type="presOf" srcId="{28D87FE8-C1B8-4C56-8698-7A5FEDA4E87D}" destId="{75B576DF-9BC4-4FBE-A94F-75437ED07AE9}" srcOrd="0" destOrd="0" presId="urn:microsoft.com/office/officeart/2005/8/layout/chevron2"/>
    <dgm:cxn modelId="{F95797BC-CCF1-4233-AF09-7FA42D1E0DC8}" type="presOf" srcId="{A0099443-84A2-4EA7-90B1-23C5F31D25D6}" destId="{CACCE101-E700-49BB-A3CB-A00429091585}" srcOrd="0" destOrd="0" presId="urn:microsoft.com/office/officeart/2005/8/layout/chevron2"/>
    <dgm:cxn modelId="{1F20DDC2-036D-4680-B8BB-5840FB45884F}" srcId="{A0099443-84A2-4EA7-90B1-23C5F31D25D6}" destId="{F7C47CA2-A264-4E8E-9366-2BA8F1905CEC}" srcOrd="0" destOrd="0" parTransId="{8BD5A761-3BBC-4C4A-93FC-7412F5EBA7BD}" sibTransId="{4E265288-36B2-4903-862E-F866F117ED58}"/>
    <dgm:cxn modelId="{6AF568D1-ED82-441A-AFE0-904615D74C21}" srcId="{28D87FE8-C1B8-4C56-8698-7A5FEDA4E87D}" destId="{7E9EC481-71FB-49E8-BDFA-30B11B649AB2}" srcOrd="2" destOrd="0" parTransId="{DAEB92AF-4AF3-459D-89AF-716C02F5B682}" sibTransId="{5F8FD7A2-CAC0-44EE-9A5C-A99E6154C89E}"/>
    <dgm:cxn modelId="{DB28DAD5-B865-4E23-B2DA-B2A272B46771}" srcId="{D9D1820E-168A-4579-BD2E-1C69270269A7}" destId="{28D87FE8-C1B8-4C56-8698-7A5FEDA4E87D}" srcOrd="0" destOrd="0" parTransId="{B893EAAF-F3ED-4D11-9A4D-616765146623}" sibTransId="{8175C594-9148-4390-8B7E-D1ADBC1C3AD3}"/>
    <dgm:cxn modelId="{7C628BD8-CF69-4820-91E3-B92D5BB94D64}" srcId="{A0099443-84A2-4EA7-90B1-23C5F31D25D6}" destId="{8E844CDF-F517-42E2-B8AE-896B4D4B9A4B}" srcOrd="2" destOrd="0" parTransId="{5088C732-779B-4D1D-9F4A-E0169BEBADDE}" sibTransId="{0B090211-9F97-469A-8C7A-A0F425ED0543}"/>
    <dgm:cxn modelId="{69CCACDE-431D-4A70-AABA-A4806957E7CD}" type="presOf" srcId="{6D2E6AC1-6590-407B-97F5-6B7C1F6BB543}" destId="{5DAF9EE4-2E95-41B5-83DD-1DB4E8FA89CF}" srcOrd="0" destOrd="1" presId="urn:microsoft.com/office/officeart/2005/8/layout/chevron2"/>
    <dgm:cxn modelId="{1D0C40E1-F91F-495B-9046-D0DCC1529DE5}" type="presOf" srcId="{7E9EC481-71FB-49E8-BDFA-30B11B649AB2}" destId="{4FB6901E-52A0-4C13-9E6B-79588CEE62B8}" srcOrd="0" destOrd="2" presId="urn:microsoft.com/office/officeart/2005/8/layout/chevron2"/>
    <dgm:cxn modelId="{73DB5AF2-C9F0-4CD9-BD27-76FA52CDD5F5}" type="presOf" srcId="{FAC35C12-8A9D-44AF-B4C9-2F0EB220CF32}" destId="{6F24B178-89E4-455B-B74A-C09E65B3B5B1}" srcOrd="0" destOrd="1" presId="urn:microsoft.com/office/officeart/2005/8/layout/chevron2"/>
    <dgm:cxn modelId="{8CF42F6F-664C-4CF2-81A8-C2C6A39DF304}" type="presParOf" srcId="{5B417EBF-DCC0-4F8B-8967-CBC40CC1F7CD}" destId="{F626513A-038D-4C38-AA97-D25FF88A16E0}" srcOrd="0" destOrd="0" presId="urn:microsoft.com/office/officeart/2005/8/layout/chevron2"/>
    <dgm:cxn modelId="{368F8AD7-84E2-4C9D-93A8-C5EFC94BA518}" type="presParOf" srcId="{F626513A-038D-4C38-AA97-D25FF88A16E0}" destId="{75B576DF-9BC4-4FBE-A94F-75437ED07AE9}" srcOrd="0" destOrd="0" presId="urn:microsoft.com/office/officeart/2005/8/layout/chevron2"/>
    <dgm:cxn modelId="{E12178F4-24DE-4D84-AD21-DD3624704388}" type="presParOf" srcId="{F626513A-038D-4C38-AA97-D25FF88A16E0}" destId="{4FB6901E-52A0-4C13-9E6B-79588CEE62B8}" srcOrd="1" destOrd="0" presId="urn:microsoft.com/office/officeart/2005/8/layout/chevron2"/>
    <dgm:cxn modelId="{E0B7F445-7AC1-49D9-B59D-0551F07210F9}" type="presParOf" srcId="{5B417EBF-DCC0-4F8B-8967-CBC40CC1F7CD}" destId="{62CC8C7B-4647-47B4-A187-0C9AFF3D7E3C}" srcOrd="1" destOrd="0" presId="urn:microsoft.com/office/officeart/2005/8/layout/chevron2"/>
    <dgm:cxn modelId="{79E78149-8A18-4A0B-A2A4-3336685C2A9F}" type="presParOf" srcId="{5B417EBF-DCC0-4F8B-8967-CBC40CC1F7CD}" destId="{17BBF8E0-3855-4DFF-AB2A-26D2F9AD39D0}" srcOrd="2" destOrd="0" presId="urn:microsoft.com/office/officeart/2005/8/layout/chevron2"/>
    <dgm:cxn modelId="{18BEDE6F-3C6B-4AA9-9D9E-8EEBDEE4EF22}" type="presParOf" srcId="{17BBF8E0-3855-4DFF-AB2A-26D2F9AD39D0}" destId="{CACCE101-E700-49BB-A3CB-A00429091585}" srcOrd="0" destOrd="0" presId="urn:microsoft.com/office/officeart/2005/8/layout/chevron2"/>
    <dgm:cxn modelId="{F665CE35-57B8-4B59-867A-712E74E670F4}" type="presParOf" srcId="{17BBF8E0-3855-4DFF-AB2A-26D2F9AD39D0}" destId="{5DAF9EE4-2E95-41B5-83DD-1DB4E8FA89CF}" srcOrd="1" destOrd="0" presId="urn:microsoft.com/office/officeart/2005/8/layout/chevron2"/>
    <dgm:cxn modelId="{13C78623-1DD0-4841-B4A8-AF4909C310FD}" type="presParOf" srcId="{5B417EBF-DCC0-4F8B-8967-CBC40CC1F7CD}" destId="{2787C742-91E9-4BB6-A688-30B118AA2827}" srcOrd="3" destOrd="0" presId="urn:microsoft.com/office/officeart/2005/8/layout/chevron2"/>
    <dgm:cxn modelId="{E50BAF33-16AD-4883-A05F-AF0B3E9AB0E4}" type="presParOf" srcId="{5B417EBF-DCC0-4F8B-8967-CBC40CC1F7CD}" destId="{880436EC-7B5B-4AAB-87A7-420880720EA5}" srcOrd="4" destOrd="0" presId="urn:microsoft.com/office/officeart/2005/8/layout/chevron2"/>
    <dgm:cxn modelId="{DD4C1620-53D9-46EA-8368-7094B07E5916}" type="presParOf" srcId="{880436EC-7B5B-4AAB-87A7-420880720EA5}" destId="{9D75C377-94E1-46D0-9A9A-CA96DFAD6FFA}" srcOrd="0" destOrd="0" presId="urn:microsoft.com/office/officeart/2005/8/layout/chevron2"/>
    <dgm:cxn modelId="{5E979545-0442-4425-965C-FAFF1A146467}" type="presParOf" srcId="{880436EC-7B5B-4AAB-87A7-420880720EA5}" destId="{6F24B178-89E4-455B-B74A-C09E65B3B5B1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225B95-5EB0-4791-AA63-7547B941DE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F9F3BD-47A4-4860-AD72-E5FCB877788A}">
      <dgm:prSet phldrT="[Text]"/>
      <dgm:spPr/>
      <dgm:t>
        <a:bodyPr/>
        <a:lstStyle/>
        <a:p>
          <a:r>
            <a:rPr lang="en-US" dirty="0"/>
            <a:t>Antimicrobial stewardship is important to reduce antimicrobial resistance, improve patient outcomes and reduce healthcare costs.</a:t>
          </a:r>
        </a:p>
      </dgm:t>
    </dgm:pt>
    <dgm:pt modelId="{09FB9F4A-CFF3-4090-BB00-2EA4825C2FD4}" type="parTrans" cxnId="{598E0A7F-3FCA-4D27-B644-DB785458DFD7}">
      <dgm:prSet/>
      <dgm:spPr/>
      <dgm:t>
        <a:bodyPr/>
        <a:lstStyle/>
        <a:p>
          <a:endParaRPr lang="en-US"/>
        </a:p>
      </dgm:t>
    </dgm:pt>
    <dgm:pt modelId="{8A59EBA9-BAB1-4315-A51A-4396AE427C68}" type="sibTrans" cxnId="{598E0A7F-3FCA-4D27-B644-DB785458DFD7}">
      <dgm:prSet/>
      <dgm:spPr/>
      <dgm:t>
        <a:bodyPr/>
        <a:lstStyle/>
        <a:p>
          <a:endParaRPr lang="en-US"/>
        </a:p>
      </dgm:t>
    </dgm:pt>
    <dgm:pt modelId="{8F4AA402-AE95-419C-9F0E-2D6CDC47182A}">
      <dgm:prSet phldrT="[Text]"/>
      <dgm:spPr/>
      <dgm:t>
        <a:bodyPr/>
        <a:lstStyle/>
        <a:p>
          <a:r>
            <a:rPr lang="en-US" dirty="0"/>
            <a:t>Streamlining interventions include changing antibiotics to more narrow therapy, reducing the number of antibiotics and discontinuing them when appropriate.</a:t>
          </a:r>
        </a:p>
      </dgm:t>
    </dgm:pt>
    <dgm:pt modelId="{C3AF9C82-26AB-4C7C-AF76-D1EBAE80C958}" type="parTrans" cxnId="{A0D4693E-D0F6-4027-B186-2A204A478675}">
      <dgm:prSet/>
      <dgm:spPr/>
      <dgm:t>
        <a:bodyPr/>
        <a:lstStyle/>
        <a:p>
          <a:endParaRPr lang="en-US"/>
        </a:p>
      </dgm:t>
    </dgm:pt>
    <dgm:pt modelId="{7ACB8327-8AFC-41A0-8EE1-C812D723E85B}" type="sibTrans" cxnId="{A0D4693E-D0F6-4027-B186-2A204A478675}">
      <dgm:prSet/>
      <dgm:spPr/>
      <dgm:t>
        <a:bodyPr/>
        <a:lstStyle/>
        <a:p>
          <a:endParaRPr lang="en-US"/>
        </a:p>
      </dgm:t>
    </dgm:pt>
    <dgm:pt modelId="{7531AE86-AA41-49F4-A805-ECFE7EA627B8}">
      <dgm:prSet phldrT="[Text]"/>
      <dgm:spPr/>
      <dgm:t>
        <a:bodyPr/>
        <a:lstStyle/>
        <a:p>
          <a:r>
            <a:rPr lang="en-US" dirty="0"/>
            <a:t>Differentiating between bacterial and viral infections helps us determine which patients would most benefit from antibiotics. </a:t>
          </a:r>
        </a:p>
      </dgm:t>
    </dgm:pt>
    <dgm:pt modelId="{76F13182-3EF8-4107-A252-2F56ACB1F3D1}" type="parTrans" cxnId="{6BB51BB2-28B8-4CC7-BD5D-A650CA266FEB}">
      <dgm:prSet/>
      <dgm:spPr/>
      <dgm:t>
        <a:bodyPr/>
        <a:lstStyle/>
        <a:p>
          <a:endParaRPr lang="en-US"/>
        </a:p>
      </dgm:t>
    </dgm:pt>
    <dgm:pt modelId="{DAB1663A-F9D0-4B80-B63F-2400183C3EAB}" type="sibTrans" cxnId="{6BB51BB2-28B8-4CC7-BD5D-A650CA266FEB}">
      <dgm:prSet/>
      <dgm:spPr/>
      <dgm:t>
        <a:bodyPr/>
        <a:lstStyle/>
        <a:p>
          <a:endParaRPr lang="en-US"/>
        </a:p>
      </dgm:t>
    </dgm:pt>
    <dgm:pt modelId="{F2D89BD7-3EE6-4008-98BD-0560D043CA1E}">
      <dgm:prSet/>
      <dgm:spPr/>
      <dgm:t>
        <a:bodyPr/>
        <a:lstStyle/>
        <a:p>
          <a:endParaRPr lang="en-US"/>
        </a:p>
      </dgm:t>
    </dgm:pt>
    <dgm:pt modelId="{8DA8EED9-17D7-444F-8421-E9DA630CF584}" type="parTrans" cxnId="{2172380B-CBB5-4C71-BAE7-FC26FE912E00}">
      <dgm:prSet/>
      <dgm:spPr/>
      <dgm:t>
        <a:bodyPr/>
        <a:lstStyle/>
        <a:p>
          <a:endParaRPr lang="en-US"/>
        </a:p>
      </dgm:t>
    </dgm:pt>
    <dgm:pt modelId="{33986B9D-4DB5-40C5-8CF3-002AF32C00F5}" type="sibTrans" cxnId="{2172380B-CBB5-4C71-BAE7-FC26FE912E00}">
      <dgm:prSet/>
      <dgm:spPr/>
      <dgm:t>
        <a:bodyPr/>
        <a:lstStyle/>
        <a:p>
          <a:endParaRPr lang="en-US"/>
        </a:p>
      </dgm:t>
    </dgm:pt>
    <dgm:pt modelId="{808DEFD1-2BAA-4865-A2A2-5FC0944E15A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1D320748-D7F7-45C4-B745-424DA7C0DF88}" type="sibTrans" cxnId="{0DCB74C9-0089-4F21-8AC5-85297DDB8DF7}">
      <dgm:prSet/>
      <dgm:spPr/>
      <dgm:t>
        <a:bodyPr/>
        <a:lstStyle/>
        <a:p>
          <a:endParaRPr lang="en-US"/>
        </a:p>
      </dgm:t>
    </dgm:pt>
    <dgm:pt modelId="{2DEC4080-224C-49A3-B5F8-B10B1EB94827}" type="parTrans" cxnId="{0DCB74C9-0089-4F21-8AC5-85297DDB8DF7}">
      <dgm:prSet/>
      <dgm:spPr/>
      <dgm:t>
        <a:bodyPr/>
        <a:lstStyle/>
        <a:p>
          <a:endParaRPr lang="en-US"/>
        </a:p>
      </dgm:t>
    </dgm:pt>
    <dgm:pt modelId="{4732AF35-B78D-48A6-98D8-3995C475062B}" type="pres">
      <dgm:prSet presAssocID="{F8225B95-5EB0-4791-AA63-7547B941DE4C}" presName="vert0" presStyleCnt="0">
        <dgm:presLayoutVars>
          <dgm:dir/>
          <dgm:animOne val="branch"/>
          <dgm:animLvl val="lvl"/>
        </dgm:presLayoutVars>
      </dgm:prSet>
      <dgm:spPr/>
    </dgm:pt>
    <dgm:pt modelId="{F1C8F822-9E50-4974-A922-D5083F2BC2B4}" type="pres">
      <dgm:prSet presAssocID="{808DEFD1-2BAA-4865-A2A2-5FC0944E15A4}" presName="thickLine" presStyleLbl="alignNode1" presStyleIdx="0" presStyleCnt="1"/>
      <dgm:spPr/>
    </dgm:pt>
    <dgm:pt modelId="{860DA5A2-B470-4EDC-87D3-C4336FE978BE}" type="pres">
      <dgm:prSet presAssocID="{808DEFD1-2BAA-4865-A2A2-5FC0944E15A4}" presName="horz1" presStyleCnt="0"/>
      <dgm:spPr/>
    </dgm:pt>
    <dgm:pt modelId="{57E2E7A0-BF78-40C3-8A7D-D90DFE2314C4}" type="pres">
      <dgm:prSet presAssocID="{808DEFD1-2BAA-4865-A2A2-5FC0944E15A4}" presName="tx1" presStyleLbl="revTx" presStyleIdx="0" presStyleCnt="5"/>
      <dgm:spPr/>
    </dgm:pt>
    <dgm:pt modelId="{CE3BD65A-F535-49D0-AC60-58DCCD35C9CE}" type="pres">
      <dgm:prSet presAssocID="{808DEFD1-2BAA-4865-A2A2-5FC0944E15A4}" presName="vert1" presStyleCnt="0"/>
      <dgm:spPr/>
    </dgm:pt>
    <dgm:pt modelId="{E52394CB-2620-4D96-BEFF-ADA7B5009A47}" type="pres">
      <dgm:prSet presAssocID="{E1F9F3BD-47A4-4860-AD72-E5FCB877788A}" presName="vertSpace2a" presStyleCnt="0"/>
      <dgm:spPr/>
    </dgm:pt>
    <dgm:pt modelId="{B4AC6435-A5C6-41DE-BC0D-0E5313193048}" type="pres">
      <dgm:prSet presAssocID="{E1F9F3BD-47A4-4860-AD72-E5FCB877788A}" presName="horz2" presStyleCnt="0"/>
      <dgm:spPr/>
    </dgm:pt>
    <dgm:pt modelId="{5CD3E036-6C31-4A64-A399-A0AD515E0570}" type="pres">
      <dgm:prSet presAssocID="{E1F9F3BD-47A4-4860-AD72-E5FCB877788A}" presName="horzSpace2" presStyleCnt="0"/>
      <dgm:spPr/>
    </dgm:pt>
    <dgm:pt modelId="{C55CE851-086B-4315-ACA2-97D7A1E55326}" type="pres">
      <dgm:prSet presAssocID="{E1F9F3BD-47A4-4860-AD72-E5FCB877788A}" presName="tx2" presStyleLbl="revTx" presStyleIdx="1" presStyleCnt="5"/>
      <dgm:spPr/>
    </dgm:pt>
    <dgm:pt modelId="{E22B0BFC-31EA-4C64-912D-C56E4097723F}" type="pres">
      <dgm:prSet presAssocID="{E1F9F3BD-47A4-4860-AD72-E5FCB877788A}" presName="vert2" presStyleCnt="0"/>
      <dgm:spPr/>
    </dgm:pt>
    <dgm:pt modelId="{D2B5A4FA-3D56-418F-A943-2C9FA02C636D}" type="pres">
      <dgm:prSet presAssocID="{E1F9F3BD-47A4-4860-AD72-E5FCB877788A}" presName="thinLine2b" presStyleLbl="callout" presStyleIdx="0" presStyleCnt="4"/>
      <dgm:spPr/>
    </dgm:pt>
    <dgm:pt modelId="{5446A7A2-586F-4A6F-BBBA-9419447B511B}" type="pres">
      <dgm:prSet presAssocID="{E1F9F3BD-47A4-4860-AD72-E5FCB877788A}" presName="vertSpace2b" presStyleCnt="0"/>
      <dgm:spPr/>
    </dgm:pt>
    <dgm:pt modelId="{AD80E6FA-BF16-4D48-9175-DBF0A5474956}" type="pres">
      <dgm:prSet presAssocID="{8F4AA402-AE95-419C-9F0E-2D6CDC47182A}" presName="horz2" presStyleCnt="0"/>
      <dgm:spPr/>
    </dgm:pt>
    <dgm:pt modelId="{AB868B32-0642-403E-AD34-00BE0DC678CC}" type="pres">
      <dgm:prSet presAssocID="{8F4AA402-AE95-419C-9F0E-2D6CDC47182A}" presName="horzSpace2" presStyleCnt="0"/>
      <dgm:spPr/>
    </dgm:pt>
    <dgm:pt modelId="{9EEFDCC5-4B74-49BB-9C8C-BC378DF447B2}" type="pres">
      <dgm:prSet presAssocID="{8F4AA402-AE95-419C-9F0E-2D6CDC47182A}" presName="tx2" presStyleLbl="revTx" presStyleIdx="2" presStyleCnt="5"/>
      <dgm:spPr/>
    </dgm:pt>
    <dgm:pt modelId="{7424AB63-FB20-4F72-B665-AA82C99445EB}" type="pres">
      <dgm:prSet presAssocID="{8F4AA402-AE95-419C-9F0E-2D6CDC47182A}" presName="vert2" presStyleCnt="0"/>
      <dgm:spPr/>
    </dgm:pt>
    <dgm:pt modelId="{F1A666F7-6E09-44B7-BEAA-70695B2BEDCB}" type="pres">
      <dgm:prSet presAssocID="{8F4AA402-AE95-419C-9F0E-2D6CDC47182A}" presName="thinLine2b" presStyleLbl="callout" presStyleIdx="1" presStyleCnt="4"/>
      <dgm:spPr/>
    </dgm:pt>
    <dgm:pt modelId="{7508E0F5-92C4-4763-8535-1D40837DBF1F}" type="pres">
      <dgm:prSet presAssocID="{8F4AA402-AE95-419C-9F0E-2D6CDC47182A}" presName="vertSpace2b" presStyleCnt="0"/>
      <dgm:spPr/>
    </dgm:pt>
    <dgm:pt modelId="{28B3480B-6891-4ADA-AD40-A3E933E7BFB6}" type="pres">
      <dgm:prSet presAssocID="{7531AE86-AA41-49F4-A805-ECFE7EA627B8}" presName="horz2" presStyleCnt="0"/>
      <dgm:spPr/>
    </dgm:pt>
    <dgm:pt modelId="{258DBE4B-3FFF-48C3-B9BC-2C01FD8BC6C4}" type="pres">
      <dgm:prSet presAssocID="{7531AE86-AA41-49F4-A805-ECFE7EA627B8}" presName="horzSpace2" presStyleCnt="0"/>
      <dgm:spPr/>
    </dgm:pt>
    <dgm:pt modelId="{57FCEEEA-4D36-4C38-9E7F-8E762A6BDE0C}" type="pres">
      <dgm:prSet presAssocID="{7531AE86-AA41-49F4-A805-ECFE7EA627B8}" presName="tx2" presStyleLbl="revTx" presStyleIdx="3" presStyleCnt="5"/>
      <dgm:spPr/>
    </dgm:pt>
    <dgm:pt modelId="{120B38B7-DA17-42BD-B63C-1C3CEDBB36FB}" type="pres">
      <dgm:prSet presAssocID="{7531AE86-AA41-49F4-A805-ECFE7EA627B8}" presName="vert2" presStyleCnt="0"/>
      <dgm:spPr/>
    </dgm:pt>
    <dgm:pt modelId="{AC430E3D-094B-4B3B-9BCF-808FF8689A10}" type="pres">
      <dgm:prSet presAssocID="{7531AE86-AA41-49F4-A805-ECFE7EA627B8}" presName="thinLine2b" presStyleLbl="callout" presStyleIdx="2" presStyleCnt="4"/>
      <dgm:spPr/>
    </dgm:pt>
    <dgm:pt modelId="{A0F82B3E-82B5-4A5C-9014-5006909AF921}" type="pres">
      <dgm:prSet presAssocID="{7531AE86-AA41-49F4-A805-ECFE7EA627B8}" presName="vertSpace2b" presStyleCnt="0"/>
      <dgm:spPr/>
    </dgm:pt>
    <dgm:pt modelId="{BD3AA20D-6996-4128-B398-07DE6BD84A69}" type="pres">
      <dgm:prSet presAssocID="{F2D89BD7-3EE6-4008-98BD-0560D043CA1E}" presName="horz2" presStyleCnt="0"/>
      <dgm:spPr/>
    </dgm:pt>
    <dgm:pt modelId="{4905F983-A417-40BC-913D-324A3A2C1EAD}" type="pres">
      <dgm:prSet presAssocID="{F2D89BD7-3EE6-4008-98BD-0560D043CA1E}" presName="horzSpace2" presStyleCnt="0"/>
      <dgm:spPr/>
    </dgm:pt>
    <dgm:pt modelId="{9D9064A8-C8A4-4346-B730-A2B833265E32}" type="pres">
      <dgm:prSet presAssocID="{F2D89BD7-3EE6-4008-98BD-0560D043CA1E}" presName="tx2" presStyleLbl="revTx" presStyleIdx="4" presStyleCnt="5"/>
      <dgm:spPr/>
    </dgm:pt>
    <dgm:pt modelId="{2D753877-6AD4-436F-AFF3-F028A31B383B}" type="pres">
      <dgm:prSet presAssocID="{F2D89BD7-3EE6-4008-98BD-0560D043CA1E}" presName="vert2" presStyleCnt="0"/>
      <dgm:spPr/>
    </dgm:pt>
    <dgm:pt modelId="{C51893F5-2CF0-400F-9FF0-A6765F728462}" type="pres">
      <dgm:prSet presAssocID="{F2D89BD7-3EE6-4008-98BD-0560D043CA1E}" presName="thinLine2b" presStyleLbl="callout" presStyleIdx="3" presStyleCnt="4"/>
      <dgm:spPr/>
    </dgm:pt>
    <dgm:pt modelId="{7B14274E-0A63-4D46-80E8-6914D42A861C}" type="pres">
      <dgm:prSet presAssocID="{F2D89BD7-3EE6-4008-98BD-0560D043CA1E}" presName="vertSpace2b" presStyleCnt="0"/>
      <dgm:spPr/>
    </dgm:pt>
  </dgm:ptLst>
  <dgm:cxnLst>
    <dgm:cxn modelId="{2172380B-CBB5-4C71-BAE7-FC26FE912E00}" srcId="{808DEFD1-2BAA-4865-A2A2-5FC0944E15A4}" destId="{F2D89BD7-3EE6-4008-98BD-0560D043CA1E}" srcOrd="3" destOrd="0" parTransId="{8DA8EED9-17D7-444F-8421-E9DA630CF584}" sibTransId="{33986B9D-4DB5-40C5-8CF3-002AF32C00F5}"/>
    <dgm:cxn modelId="{C01ED60B-EB67-47C7-9420-5A229BD93955}" type="presOf" srcId="{E1F9F3BD-47A4-4860-AD72-E5FCB877788A}" destId="{C55CE851-086B-4315-ACA2-97D7A1E55326}" srcOrd="0" destOrd="0" presId="urn:microsoft.com/office/officeart/2008/layout/LinedList"/>
    <dgm:cxn modelId="{A0D4693E-D0F6-4027-B186-2A204A478675}" srcId="{808DEFD1-2BAA-4865-A2A2-5FC0944E15A4}" destId="{8F4AA402-AE95-419C-9F0E-2D6CDC47182A}" srcOrd="1" destOrd="0" parTransId="{C3AF9C82-26AB-4C7C-AF76-D1EBAE80C958}" sibTransId="{7ACB8327-8AFC-41A0-8EE1-C812D723E85B}"/>
    <dgm:cxn modelId="{598E0A7F-3FCA-4D27-B644-DB785458DFD7}" srcId="{808DEFD1-2BAA-4865-A2A2-5FC0944E15A4}" destId="{E1F9F3BD-47A4-4860-AD72-E5FCB877788A}" srcOrd="0" destOrd="0" parTransId="{09FB9F4A-CFF3-4090-BB00-2EA4825C2FD4}" sibTransId="{8A59EBA9-BAB1-4315-A51A-4396AE427C68}"/>
    <dgm:cxn modelId="{FA0CA68E-1F15-4E7E-A682-E5B5D617EDD1}" type="presOf" srcId="{7531AE86-AA41-49F4-A805-ECFE7EA627B8}" destId="{57FCEEEA-4D36-4C38-9E7F-8E762A6BDE0C}" srcOrd="0" destOrd="0" presId="urn:microsoft.com/office/officeart/2008/layout/LinedList"/>
    <dgm:cxn modelId="{66D37DB0-EE37-4B1C-BC8E-25B17841DA8D}" type="presOf" srcId="{F8225B95-5EB0-4791-AA63-7547B941DE4C}" destId="{4732AF35-B78D-48A6-98D8-3995C475062B}" srcOrd="0" destOrd="0" presId="urn:microsoft.com/office/officeart/2008/layout/LinedList"/>
    <dgm:cxn modelId="{6BB51BB2-28B8-4CC7-BD5D-A650CA266FEB}" srcId="{808DEFD1-2BAA-4865-A2A2-5FC0944E15A4}" destId="{7531AE86-AA41-49F4-A805-ECFE7EA627B8}" srcOrd="2" destOrd="0" parTransId="{76F13182-3EF8-4107-A252-2F56ACB1F3D1}" sibTransId="{DAB1663A-F9D0-4B80-B63F-2400183C3EAB}"/>
    <dgm:cxn modelId="{39E5F1C5-9094-4DC9-A14D-F21D3644B2F3}" type="presOf" srcId="{808DEFD1-2BAA-4865-A2A2-5FC0944E15A4}" destId="{57E2E7A0-BF78-40C3-8A7D-D90DFE2314C4}" srcOrd="0" destOrd="0" presId="urn:microsoft.com/office/officeart/2008/layout/LinedList"/>
    <dgm:cxn modelId="{0DCB74C9-0089-4F21-8AC5-85297DDB8DF7}" srcId="{F8225B95-5EB0-4791-AA63-7547B941DE4C}" destId="{808DEFD1-2BAA-4865-A2A2-5FC0944E15A4}" srcOrd="0" destOrd="0" parTransId="{2DEC4080-224C-49A3-B5F8-B10B1EB94827}" sibTransId="{1D320748-D7F7-45C4-B745-424DA7C0DF88}"/>
    <dgm:cxn modelId="{0A18C9D3-69D0-4504-9458-A9C2A5C251A2}" type="presOf" srcId="{8F4AA402-AE95-419C-9F0E-2D6CDC47182A}" destId="{9EEFDCC5-4B74-49BB-9C8C-BC378DF447B2}" srcOrd="0" destOrd="0" presId="urn:microsoft.com/office/officeart/2008/layout/LinedList"/>
    <dgm:cxn modelId="{0C20F4F4-C651-4C0D-BA62-034E154E335E}" type="presOf" srcId="{F2D89BD7-3EE6-4008-98BD-0560D043CA1E}" destId="{9D9064A8-C8A4-4346-B730-A2B833265E32}" srcOrd="0" destOrd="0" presId="urn:microsoft.com/office/officeart/2008/layout/LinedList"/>
    <dgm:cxn modelId="{89E29C7D-6871-4BD5-9439-BFDB8C353F04}" type="presParOf" srcId="{4732AF35-B78D-48A6-98D8-3995C475062B}" destId="{F1C8F822-9E50-4974-A922-D5083F2BC2B4}" srcOrd="0" destOrd="0" presId="urn:microsoft.com/office/officeart/2008/layout/LinedList"/>
    <dgm:cxn modelId="{19CC3B05-7D64-42BF-B3DA-886C62A012F3}" type="presParOf" srcId="{4732AF35-B78D-48A6-98D8-3995C475062B}" destId="{860DA5A2-B470-4EDC-87D3-C4336FE978BE}" srcOrd="1" destOrd="0" presId="urn:microsoft.com/office/officeart/2008/layout/LinedList"/>
    <dgm:cxn modelId="{3A30F752-161F-4B49-92C4-6290F8911B93}" type="presParOf" srcId="{860DA5A2-B470-4EDC-87D3-C4336FE978BE}" destId="{57E2E7A0-BF78-40C3-8A7D-D90DFE2314C4}" srcOrd="0" destOrd="0" presId="urn:microsoft.com/office/officeart/2008/layout/LinedList"/>
    <dgm:cxn modelId="{95F868D8-84D9-4471-A5AA-2C1D91C4FA81}" type="presParOf" srcId="{860DA5A2-B470-4EDC-87D3-C4336FE978BE}" destId="{CE3BD65A-F535-49D0-AC60-58DCCD35C9CE}" srcOrd="1" destOrd="0" presId="urn:microsoft.com/office/officeart/2008/layout/LinedList"/>
    <dgm:cxn modelId="{5413CB61-6F7F-4826-B614-2246D96BD8F7}" type="presParOf" srcId="{CE3BD65A-F535-49D0-AC60-58DCCD35C9CE}" destId="{E52394CB-2620-4D96-BEFF-ADA7B5009A47}" srcOrd="0" destOrd="0" presId="urn:microsoft.com/office/officeart/2008/layout/LinedList"/>
    <dgm:cxn modelId="{9F72AF19-55F5-42CE-8E6E-9C1202C11F5D}" type="presParOf" srcId="{CE3BD65A-F535-49D0-AC60-58DCCD35C9CE}" destId="{B4AC6435-A5C6-41DE-BC0D-0E5313193048}" srcOrd="1" destOrd="0" presId="urn:microsoft.com/office/officeart/2008/layout/LinedList"/>
    <dgm:cxn modelId="{90B0E431-3389-43BC-A528-2FCC1124BD84}" type="presParOf" srcId="{B4AC6435-A5C6-41DE-BC0D-0E5313193048}" destId="{5CD3E036-6C31-4A64-A399-A0AD515E0570}" srcOrd="0" destOrd="0" presId="urn:microsoft.com/office/officeart/2008/layout/LinedList"/>
    <dgm:cxn modelId="{72CECAF1-73EF-4827-90E6-8CCB6B1EE115}" type="presParOf" srcId="{B4AC6435-A5C6-41DE-BC0D-0E5313193048}" destId="{C55CE851-086B-4315-ACA2-97D7A1E55326}" srcOrd="1" destOrd="0" presId="urn:microsoft.com/office/officeart/2008/layout/LinedList"/>
    <dgm:cxn modelId="{0C159F78-0B0E-4495-98CE-959C01733823}" type="presParOf" srcId="{B4AC6435-A5C6-41DE-BC0D-0E5313193048}" destId="{E22B0BFC-31EA-4C64-912D-C56E4097723F}" srcOrd="2" destOrd="0" presId="urn:microsoft.com/office/officeart/2008/layout/LinedList"/>
    <dgm:cxn modelId="{72947726-E716-4F35-94EA-22860C8C0EAB}" type="presParOf" srcId="{CE3BD65A-F535-49D0-AC60-58DCCD35C9CE}" destId="{D2B5A4FA-3D56-418F-A943-2C9FA02C636D}" srcOrd="2" destOrd="0" presId="urn:microsoft.com/office/officeart/2008/layout/LinedList"/>
    <dgm:cxn modelId="{4378DAED-D116-4B29-AA60-3AAC0BB2AD53}" type="presParOf" srcId="{CE3BD65A-F535-49D0-AC60-58DCCD35C9CE}" destId="{5446A7A2-586F-4A6F-BBBA-9419447B511B}" srcOrd="3" destOrd="0" presId="urn:microsoft.com/office/officeart/2008/layout/LinedList"/>
    <dgm:cxn modelId="{3D2C835D-EFA8-492D-BFA9-9FFB6001B72A}" type="presParOf" srcId="{CE3BD65A-F535-49D0-AC60-58DCCD35C9CE}" destId="{AD80E6FA-BF16-4D48-9175-DBF0A5474956}" srcOrd="4" destOrd="0" presId="urn:microsoft.com/office/officeart/2008/layout/LinedList"/>
    <dgm:cxn modelId="{D1AAA6AB-8FDA-4461-B81E-DB73768391F9}" type="presParOf" srcId="{AD80E6FA-BF16-4D48-9175-DBF0A5474956}" destId="{AB868B32-0642-403E-AD34-00BE0DC678CC}" srcOrd="0" destOrd="0" presId="urn:microsoft.com/office/officeart/2008/layout/LinedList"/>
    <dgm:cxn modelId="{A0084287-C9D7-4381-8130-7F38AB4CE997}" type="presParOf" srcId="{AD80E6FA-BF16-4D48-9175-DBF0A5474956}" destId="{9EEFDCC5-4B74-49BB-9C8C-BC378DF447B2}" srcOrd="1" destOrd="0" presId="urn:microsoft.com/office/officeart/2008/layout/LinedList"/>
    <dgm:cxn modelId="{17F8182A-6073-46F7-8432-46E1D57FC48C}" type="presParOf" srcId="{AD80E6FA-BF16-4D48-9175-DBF0A5474956}" destId="{7424AB63-FB20-4F72-B665-AA82C99445EB}" srcOrd="2" destOrd="0" presId="urn:microsoft.com/office/officeart/2008/layout/LinedList"/>
    <dgm:cxn modelId="{D5F28BA5-F003-4290-A34C-68901D99B8AC}" type="presParOf" srcId="{CE3BD65A-F535-49D0-AC60-58DCCD35C9CE}" destId="{F1A666F7-6E09-44B7-BEAA-70695B2BEDCB}" srcOrd="5" destOrd="0" presId="urn:microsoft.com/office/officeart/2008/layout/LinedList"/>
    <dgm:cxn modelId="{75EB5DCE-67A2-45BE-A08B-AD8E3FF83169}" type="presParOf" srcId="{CE3BD65A-F535-49D0-AC60-58DCCD35C9CE}" destId="{7508E0F5-92C4-4763-8535-1D40837DBF1F}" srcOrd="6" destOrd="0" presId="urn:microsoft.com/office/officeart/2008/layout/LinedList"/>
    <dgm:cxn modelId="{F7FE9D1F-A400-4425-8861-D0366F005D7B}" type="presParOf" srcId="{CE3BD65A-F535-49D0-AC60-58DCCD35C9CE}" destId="{28B3480B-6891-4ADA-AD40-A3E933E7BFB6}" srcOrd="7" destOrd="0" presId="urn:microsoft.com/office/officeart/2008/layout/LinedList"/>
    <dgm:cxn modelId="{94E8D963-02FB-4E57-BD42-DE7BE9D5A968}" type="presParOf" srcId="{28B3480B-6891-4ADA-AD40-A3E933E7BFB6}" destId="{258DBE4B-3FFF-48C3-B9BC-2C01FD8BC6C4}" srcOrd="0" destOrd="0" presId="urn:microsoft.com/office/officeart/2008/layout/LinedList"/>
    <dgm:cxn modelId="{5391A164-4FF0-4B27-A5FD-EFD79EC7EAB7}" type="presParOf" srcId="{28B3480B-6891-4ADA-AD40-A3E933E7BFB6}" destId="{57FCEEEA-4D36-4C38-9E7F-8E762A6BDE0C}" srcOrd="1" destOrd="0" presId="urn:microsoft.com/office/officeart/2008/layout/LinedList"/>
    <dgm:cxn modelId="{4C62B598-78EE-4A30-9B6A-24BE1AE5BA9C}" type="presParOf" srcId="{28B3480B-6891-4ADA-AD40-A3E933E7BFB6}" destId="{120B38B7-DA17-42BD-B63C-1C3CEDBB36FB}" srcOrd="2" destOrd="0" presId="urn:microsoft.com/office/officeart/2008/layout/LinedList"/>
    <dgm:cxn modelId="{9BD37B76-DD28-4372-BECF-5E81D4731FB1}" type="presParOf" srcId="{CE3BD65A-F535-49D0-AC60-58DCCD35C9CE}" destId="{AC430E3D-094B-4B3B-9BCF-808FF8689A10}" srcOrd="8" destOrd="0" presId="urn:microsoft.com/office/officeart/2008/layout/LinedList"/>
    <dgm:cxn modelId="{38FF9D2B-DE9E-42F6-B01B-722892FA88A2}" type="presParOf" srcId="{CE3BD65A-F535-49D0-AC60-58DCCD35C9CE}" destId="{A0F82B3E-82B5-4A5C-9014-5006909AF921}" srcOrd="9" destOrd="0" presId="urn:microsoft.com/office/officeart/2008/layout/LinedList"/>
    <dgm:cxn modelId="{DA7AF24C-010A-4453-9EFD-CDE39F88ABAC}" type="presParOf" srcId="{CE3BD65A-F535-49D0-AC60-58DCCD35C9CE}" destId="{BD3AA20D-6996-4128-B398-07DE6BD84A69}" srcOrd="10" destOrd="0" presId="urn:microsoft.com/office/officeart/2008/layout/LinedList"/>
    <dgm:cxn modelId="{E4487391-4B28-4106-9ECB-1061F0965A54}" type="presParOf" srcId="{BD3AA20D-6996-4128-B398-07DE6BD84A69}" destId="{4905F983-A417-40BC-913D-324A3A2C1EAD}" srcOrd="0" destOrd="0" presId="urn:microsoft.com/office/officeart/2008/layout/LinedList"/>
    <dgm:cxn modelId="{45DCC401-5CDA-4D11-998A-977015EB9872}" type="presParOf" srcId="{BD3AA20D-6996-4128-B398-07DE6BD84A69}" destId="{9D9064A8-C8A4-4346-B730-A2B833265E32}" srcOrd="1" destOrd="0" presId="urn:microsoft.com/office/officeart/2008/layout/LinedList"/>
    <dgm:cxn modelId="{596EE096-86CE-4E5F-985F-8E54B30E73DC}" type="presParOf" srcId="{BD3AA20D-6996-4128-B398-07DE6BD84A69}" destId="{2D753877-6AD4-436F-AFF3-F028A31B383B}" srcOrd="2" destOrd="0" presId="urn:microsoft.com/office/officeart/2008/layout/LinedList"/>
    <dgm:cxn modelId="{75D80AD3-C62F-44C4-ACE7-89A2EAA57517}" type="presParOf" srcId="{CE3BD65A-F535-49D0-AC60-58DCCD35C9CE}" destId="{C51893F5-2CF0-400F-9FF0-A6765F728462}" srcOrd="11" destOrd="0" presId="urn:microsoft.com/office/officeart/2008/layout/LinedList"/>
    <dgm:cxn modelId="{92256DA7-AA4D-4330-9EDC-9E4F163693BF}" type="presParOf" srcId="{CE3BD65A-F535-49D0-AC60-58DCCD35C9CE}" destId="{7B14274E-0A63-4D46-80E8-6914D42A861C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B5B2F-3A63-4CE7-AB42-4CC6396B8B18}">
      <dsp:nvSpPr>
        <dsp:cNvPr id="0" name=""/>
        <dsp:cNvSpPr/>
      </dsp:nvSpPr>
      <dsp:spPr>
        <a:xfrm>
          <a:off x="3063026" y="1654592"/>
          <a:ext cx="2103058" cy="1819230"/>
        </a:xfrm>
        <a:prstGeom prst="hexagon">
          <a:avLst>
            <a:gd name="adj" fmla="val 28570"/>
            <a:gd name="vf" fmla="val 11547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3411532" y="1956064"/>
        <a:ext cx="1406046" cy="1216286"/>
      </dsp:txXfrm>
    </dsp:sp>
    <dsp:sp modelId="{847A0AC0-7743-4184-AD06-41EBCAAD17E5}">
      <dsp:nvSpPr>
        <dsp:cNvPr id="0" name=""/>
        <dsp:cNvSpPr/>
      </dsp:nvSpPr>
      <dsp:spPr>
        <a:xfrm>
          <a:off x="4379944" y="784213"/>
          <a:ext cx="793477" cy="68368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418DB9-C884-4822-9C94-FD1559DE7665}">
      <dsp:nvSpPr>
        <dsp:cNvPr id="0" name=""/>
        <dsp:cNvSpPr/>
      </dsp:nvSpPr>
      <dsp:spPr>
        <a:xfrm>
          <a:off x="3256748" y="0"/>
          <a:ext cx="1723441" cy="149097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Reduce secondary infections</a:t>
          </a:r>
        </a:p>
      </dsp:txBody>
      <dsp:txXfrm>
        <a:off x="3542359" y="247087"/>
        <a:ext cx="1152219" cy="996805"/>
      </dsp:txXfrm>
    </dsp:sp>
    <dsp:sp modelId="{2731408C-A134-4E51-8B56-D3A4CED1AB03}">
      <dsp:nvSpPr>
        <dsp:cNvPr id="0" name=""/>
        <dsp:cNvSpPr/>
      </dsp:nvSpPr>
      <dsp:spPr>
        <a:xfrm>
          <a:off x="5305995" y="2062341"/>
          <a:ext cx="793477" cy="68368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F47675-51B3-4F79-BDAB-07221C0D593F}">
      <dsp:nvSpPr>
        <dsp:cNvPr id="0" name=""/>
        <dsp:cNvSpPr/>
      </dsp:nvSpPr>
      <dsp:spPr>
        <a:xfrm>
          <a:off x="4837344" y="917052"/>
          <a:ext cx="1723441" cy="149097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Improve patient outcomes</a:t>
          </a:r>
        </a:p>
      </dsp:txBody>
      <dsp:txXfrm>
        <a:off x="5122955" y="1164139"/>
        <a:ext cx="1152219" cy="996805"/>
      </dsp:txXfrm>
    </dsp:sp>
    <dsp:sp modelId="{453E5744-902C-4A54-A8DE-A4C283059F99}">
      <dsp:nvSpPr>
        <dsp:cNvPr id="0" name=""/>
        <dsp:cNvSpPr/>
      </dsp:nvSpPr>
      <dsp:spPr>
        <a:xfrm>
          <a:off x="4662700" y="3505109"/>
          <a:ext cx="793477" cy="68368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C401E8-0DBB-4209-B6D6-135716D582B5}">
      <dsp:nvSpPr>
        <dsp:cNvPr id="0" name=""/>
        <dsp:cNvSpPr/>
      </dsp:nvSpPr>
      <dsp:spPr>
        <a:xfrm>
          <a:off x="4837344" y="2719870"/>
          <a:ext cx="1723441" cy="149097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Support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Infection Control </a:t>
          </a:r>
        </a:p>
      </dsp:txBody>
      <dsp:txXfrm>
        <a:off x="5122955" y="2966957"/>
        <a:ext cx="1152219" cy="996805"/>
      </dsp:txXfrm>
    </dsp:sp>
    <dsp:sp modelId="{1B3D558F-0DFA-40FB-B0CF-146E181D3C31}">
      <dsp:nvSpPr>
        <dsp:cNvPr id="0" name=""/>
        <dsp:cNvSpPr/>
      </dsp:nvSpPr>
      <dsp:spPr>
        <a:xfrm>
          <a:off x="3066939" y="3654874"/>
          <a:ext cx="793477" cy="68368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42FA0A-1BC7-4791-915B-F0304167E988}">
      <dsp:nvSpPr>
        <dsp:cNvPr id="0" name=""/>
        <dsp:cNvSpPr/>
      </dsp:nvSpPr>
      <dsp:spPr>
        <a:xfrm>
          <a:off x="3256748" y="3637948"/>
          <a:ext cx="1723441" cy="149097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Minimize antibiotic resistance</a:t>
          </a:r>
        </a:p>
      </dsp:txBody>
      <dsp:txXfrm>
        <a:off x="3542359" y="3885035"/>
        <a:ext cx="1152219" cy="996805"/>
      </dsp:txXfrm>
    </dsp:sp>
    <dsp:sp modelId="{BA149A69-F259-49FD-8C9F-C0EC43AF8ECD}">
      <dsp:nvSpPr>
        <dsp:cNvPr id="0" name=""/>
        <dsp:cNvSpPr/>
      </dsp:nvSpPr>
      <dsp:spPr>
        <a:xfrm>
          <a:off x="2125724" y="2377258"/>
          <a:ext cx="793477" cy="68368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E0260-C0FC-46FE-BB8B-238C451F76C6}">
      <dsp:nvSpPr>
        <dsp:cNvPr id="0" name=""/>
        <dsp:cNvSpPr/>
      </dsp:nvSpPr>
      <dsp:spPr>
        <a:xfrm>
          <a:off x="1668814" y="2720896"/>
          <a:ext cx="1723441" cy="149097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Reduce healthcare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costs</a:t>
          </a:r>
        </a:p>
      </dsp:txBody>
      <dsp:txXfrm>
        <a:off x="1954425" y="2967983"/>
        <a:ext cx="1152219" cy="996805"/>
      </dsp:txXfrm>
    </dsp:sp>
    <dsp:sp modelId="{9914F4DC-5DA5-46E7-B98A-5D3A839FF523}">
      <dsp:nvSpPr>
        <dsp:cNvPr id="0" name=""/>
        <dsp:cNvSpPr/>
      </dsp:nvSpPr>
      <dsp:spPr>
        <a:xfrm>
          <a:off x="1668814" y="915000"/>
          <a:ext cx="1723441" cy="149097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Minimize toxicity &amp; adverse effects</a:t>
          </a:r>
        </a:p>
      </dsp:txBody>
      <dsp:txXfrm>
        <a:off x="1954425" y="1162087"/>
        <a:ext cx="1152219" cy="9968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658C4-B4E1-4F8B-A9E5-A346B950407A}">
      <dsp:nvSpPr>
        <dsp:cNvPr id="0" name=""/>
        <dsp:cNvSpPr/>
      </dsp:nvSpPr>
      <dsp:spPr>
        <a:xfrm>
          <a:off x="919400" y="1024"/>
          <a:ext cx="1997124" cy="119827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Temp greater than</a:t>
          </a:r>
          <a:r>
            <a:rPr lang="en-US" sz="2400" b="0" kern="1200" dirty="0"/>
            <a:t> 38</a:t>
          </a:r>
          <a:r>
            <a:rPr lang="en-US" sz="2400" b="0" kern="1200" baseline="30000" dirty="0">
              <a:latin typeface="Calibri" panose="020F0502020204030204" pitchFamily="34" charset="0"/>
              <a:cs typeface="Calibri" panose="020F0502020204030204" pitchFamily="34" charset="0"/>
            </a:rPr>
            <a:t>◦</a:t>
          </a:r>
          <a:r>
            <a:rPr lang="en-US" sz="2400" b="0" kern="1200" dirty="0"/>
            <a:t>C or less than 36</a:t>
          </a:r>
          <a:r>
            <a:rPr lang="en-US" sz="2400" b="0" kern="1200" baseline="30000" dirty="0">
              <a:latin typeface="Calibri" panose="020F0502020204030204" pitchFamily="34" charset="0"/>
              <a:cs typeface="Calibri" panose="020F0502020204030204" pitchFamily="34" charset="0"/>
            </a:rPr>
            <a:t>◦</a:t>
          </a:r>
          <a:r>
            <a:rPr lang="en-US" sz="2400" b="0" kern="1200" dirty="0"/>
            <a:t>C</a:t>
          </a:r>
        </a:p>
      </dsp:txBody>
      <dsp:txXfrm>
        <a:off x="919400" y="1024"/>
        <a:ext cx="1997124" cy="1198274"/>
      </dsp:txXfrm>
    </dsp:sp>
    <dsp:sp modelId="{BBB36C89-D6DB-451F-B469-F5503B11AB8A}">
      <dsp:nvSpPr>
        <dsp:cNvPr id="0" name=""/>
        <dsp:cNvSpPr/>
      </dsp:nvSpPr>
      <dsp:spPr>
        <a:xfrm>
          <a:off x="3116237" y="1024"/>
          <a:ext cx="1997124" cy="1198274"/>
        </a:xfrm>
        <a:prstGeom prst="rect">
          <a:avLst/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Heart Rate greater than 100</a:t>
          </a:r>
        </a:p>
      </dsp:txBody>
      <dsp:txXfrm>
        <a:off x="3116237" y="1024"/>
        <a:ext cx="1997124" cy="1198274"/>
      </dsp:txXfrm>
    </dsp:sp>
    <dsp:sp modelId="{54508A94-0F56-4FD6-8E8E-1E5D761CD3B2}">
      <dsp:nvSpPr>
        <dsp:cNvPr id="0" name=""/>
        <dsp:cNvSpPr/>
      </dsp:nvSpPr>
      <dsp:spPr>
        <a:xfrm>
          <a:off x="5313074" y="1024"/>
          <a:ext cx="1997124" cy="1198274"/>
        </a:xfrm>
        <a:prstGeom prst="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Respiratory Rate greater than 20</a:t>
          </a:r>
        </a:p>
      </dsp:txBody>
      <dsp:txXfrm>
        <a:off x="5313074" y="1024"/>
        <a:ext cx="1997124" cy="1198274"/>
      </dsp:txXfrm>
    </dsp:sp>
    <dsp:sp modelId="{C051EDF5-CC04-4C10-BE10-B1DA0064CC95}">
      <dsp:nvSpPr>
        <dsp:cNvPr id="0" name=""/>
        <dsp:cNvSpPr/>
      </dsp:nvSpPr>
      <dsp:spPr>
        <a:xfrm>
          <a:off x="873856" y="1399011"/>
          <a:ext cx="1997124" cy="1507705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WBC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Greater than 12,000 or less than 4,000 cells/mm3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Greater than 10% bands</a:t>
          </a:r>
        </a:p>
      </dsp:txBody>
      <dsp:txXfrm>
        <a:off x="873856" y="1399011"/>
        <a:ext cx="1997124" cy="1507705"/>
      </dsp:txXfrm>
    </dsp:sp>
    <dsp:sp modelId="{B55F10E0-C39E-478D-ACE2-2C9E531E068D}">
      <dsp:nvSpPr>
        <dsp:cNvPr id="0" name=""/>
        <dsp:cNvSpPr/>
      </dsp:nvSpPr>
      <dsp:spPr>
        <a:xfrm>
          <a:off x="3070692" y="1553726"/>
          <a:ext cx="2088213" cy="1198274"/>
        </a:xfrm>
        <a:prstGeom prst="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Hypotension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SBP less than 90 mmHg</a:t>
          </a:r>
        </a:p>
      </dsp:txBody>
      <dsp:txXfrm>
        <a:off x="3070692" y="1553726"/>
        <a:ext cx="2088213" cy="1198274"/>
      </dsp:txXfrm>
    </dsp:sp>
    <dsp:sp modelId="{62C446AA-D374-4EF5-BEDC-AEBDF3EB04BC}">
      <dsp:nvSpPr>
        <dsp:cNvPr id="0" name=""/>
        <dsp:cNvSpPr/>
      </dsp:nvSpPr>
      <dsp:spPr>
        <a:xfrm>
          <a:off x="5358618" y="1553726"/>
          <a:ext cx="1997124" cy="1198274"/>
        </a:xfrm>
        <a:prstGeom prst="rect">
          <a:avLst/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Procalcitonin greater than 0.5 ng/mL</a:t>
          </a:r>
        </a:p>
      </dsp:txBody>
      <dsp:txXfrm>
        <a:off x="5358618" y="1553726"/>
        <a:ext cx="1997124" cy="1198274"/>
      </dsp:txXfrm>
    </dsp:sp>
    <dsp:sp modelId="{B0DA8392-CAB2-4234-BDCB-CD16B2F48D10}">
      <dsp:nvSpPr>
        <dsp:cNvPr id="0" name=""/>
        <dsp:cNvSpPr/>
      </dsp:nvSpPr>
      <dsp:spPr>
        <a:xfrm>
          <a:off x="3116237" y="3106428"/>
          <a:ext cx="1997124" cy="1198274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+ Culture Result or PCR</a:t>
          </a:r>
        </a:p>
      </dsp:txBody>
      <dsp:txXfrm>
        <a:off x="3116237" y="3106428"/>
        <a:ext cx="1997124" cy="11982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576DF-9BC4-4FBE-A94F-75437ED07AE9}">
      <dsp:nvSpPr>
        <dsp:cNvPr id="0" name=""/>
        <dsp:cNvSpPr/>
      </dsp:nvSpPr>
      <dsp:spPr>
        <a:xfrm rot="5400000">
          <a:off x="-253632" y="256498"/>
          <a:ext cx="1690883" cy="1183618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1</a:t>
          </a:r>
        </a:p>
      </dsp:txBody>
      <dsp:txXfrm rot="-5400000">
        <a:off x="1" y="594674"/>
        <a:ext cx="1183618" cy="507265"/>
      </dsp:txXfrm>
    </dsp:sp>
    <dsp:sp modelId="{4FB6901E-52A0-4C13-9E6B-79588CEE62B8}">
      <dsp:nvSpPr>
        <dsp:cNvPr id="0" name=""/>
        <dsp:cNvSpPr/>
      </dsp:nvSpPr>
      <dsp:spPr>
        <a:xfrm rot="5400000">
          <a:off x="4099295" y="-2912811"/>
          <a:ext cx="1099074" cy="69304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i="1" kern="1200" dirty="0"/>
            <a:t>Early infection </a:t>
          </a:r>
          <a:r>
            <a:rPr lang="en-US" sz="1500" kern="1200" dirty="0"/>
            <a:t>– first few days. May be clinically unstable.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Leukocytosis and neutropenia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Vital signs and diagnostic tests may be abnormal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solidFill>
                <a:schemeClr val="accent1"/>
              </a:solidFill>
            </a:rPr>
            <a:t>Potential for Antimicrobial Streamlining</a:t>
          </a:r>
        </a:p>
      </dsp:txBody>
      <dsp:txXfrm rot="-5400000">
        <a:off x="1183618" y="56518"/>
        <a:ext cx="6876776" cy="991770"/>
      </dsp:txXfrm>
    </dsp:sp>
    <dsp:sp modelId="{CACCE101-E700-49BB-A3CB-A00429091585}">
      <dsp:nvSpPr>
        <dsp:cNvPr id="0" name=""/>
        <dsp:cNvSpPr/>
      </dsp:nvSpPr>
      <dsp:spPr>
        <a:xfrm rot="5400000">
          <a:off x="-253632" y="1754348"/>
          <a:ext cx="1690883" cy="1183618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2</a:t>
          </a:r>
        </a:p>
      </dsp:txBody>
      <dsp:txXfrm rot="-5400000">
        <a:off x="1" y="2092524"/>
        <a:ext cx="1183618" cy="507265"/>
      </dsp:txXfrm>
    </dsp:sp>
    <dsp:sp modelId="{5DAF9EE4-2E95-41B5-83DD-1DB4E8FA89CF}">
      <dsp:nvSpPr>
        <dsp:cNvPr id="0" name=""/>
        <dsp:cNvSpPr/>
      </dsp:nvSpPr>
      <dsp:spPr>
        <a:xfrm rot="5400000">
          <a:off x="4099295" y="-1414960"/>
          <a:ext cx="1099074" cy="69304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i="1" kern="1200" dirty="0"/>
            <a:t>Day 4 -6 of infection</a:t>
          </a:r>
          <a:r>
            <a:rPr lang="en-US" sz="1500" kern="1200" dirty="0"/>
            <a:t>. Stabilizing.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solidFill>
                <a:schemeClr val="accent1"/>
              </a:solidFill>
            </a:rPr>
            <a:t>Best time for Antimicrobial Streamlining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Clinical signs improving: WBC transitioning back to normal, afebrile.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Causative organism usually identified. </a:t>
          </a:r>
        </a:p>
      </dsp:txBody>
      <dsp:txXfrm rot="-5400000">
        <a:off x="1183618" y="1554369"/>
        <a:ext cx="6876776" cy="991770"/>
      </dsp:txXfrm>
    </dsp:sp>
    <dsp:sp modelId="{9D75C377-94E1-46D0-9A9A-CA96DFAD6FFA}">
      <dsp:nvSpPr>
        <dsp:cNvPr id="0" name=""/>
        <dsp:cNvSpPr/>
      </dsp:nvSpPr>
      <dsp:spPr>
        <a:xfrm rot="5400000">
          <a:off x="-253632" y="3252199"/>
          <a:ext cx="1690883" cy="1183618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3</a:t>
          </a:r>
        </a:p>
      </dsp:txBody>
      <dsp:txXfrm rot="-5400000">
        <a:off x="1" y="3590375"/>
        <a:ext cx="1183618" cy="507265"/>
      </dsp:txXfrm>
    </dsp:sp>
    <dsp:sp modelId="{6F24B178-89E4-455B-B74A-C09E65B3B5B1}">
      <dsp:nvSpPr>
        <dsp:cNvPr id="0" name=""/>
        <dsp:cNvSpPr/>
      </dsp:nvSpPr>
      <dsp:spPr>
        <a:xfrm rot="5400000">
          <a:off x="4099295" y="82889"/>
          <a:ext cx="1099074" cy="69304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i="1" kern="1200" dirty="0"/>
            <a:t>Day 7 forward</a:t>
          </a:r>
          <a:r>
            <a:rPr lang="en-US" sz="1500" kern="1200" dirty="0"/>
            <a:t>.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If infection treated appropriately, vital signs and WBC are normal, fever resolved</a:t>
          </a:r>
        </a:p>
      </dsp:txBody>
      <dsp:txXfrm rot="-5400000">
        <a:off x="1183618" y="3052218"/>
        <a:ext cx="6876776" cy="9917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8F822-9E50-4974-A922-D5083F2BC2B4}">
      <dsp:nvSpPr>
        <dsp:cNvPr id="0" name=""/>
        <dsp:cNvSpPr/>
      </dsp:nvSpPr>
      <dsp:spPr>
        <a:xfrm>
          <a:off x="0" y="0"/>
          <a:ext cx="81333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E2E7A0-BF78-40C3-8A7D-D90DFE2314C4}">
      <dsp:nvSpPr>
        <dsp:cNvPr id="0" name=""/>
        <dsp:cNvSpPr/>
      </dsp:nvSpPr>
      <dsp:spPr>
        <a:xfrm>
          <a:off x="0" y="0"/>
          <a:ext cx="1626679" cy="5022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0" y="0"/>
        <a:ext cx="1626679" cy="5022530"/>
      </dsp:txXfrm>
    </dsp:sp>
    <dsp:sp modelId="{C55CE851-086B-4315-ACA2-97D7A1E55326}">
      <dsp:nvSpPr>
        <dsp:cNvPr id="0" name=""/>
        <dsp:cNvSpPr/>
      </dsp:nvSpPr>
      <dsp:spPr>
        <a:xfrm>
          <a:off x="1748680" y="59041"/>
          <a:ext cx="6384716" cy="1180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Antimicrobial stewardship is important to reduce antimicrobial resistance, improve patient outcomes and reduce healthcare costs.</a:t>
          </a:r>
        </a:p>
      </dsp:txBody>
      <dsp:txXfrm>
        <a:off x="1748680" y="59041"/>
        <a:ext cx="6384716" cy="1180834"/>
      </dsp:txXfrm>
    </dsp:sp>
    <dsp:sp modelId="{D2B5A4FA-3D56-418F-A943-2C9FA02C636D}">
      <dsp:nvSpPr>
        <dsp:cNvPr id="0" name=""/>
        <dsp:cNvSpPr/>
      </dsp:nvSpPr>
      <dsp:spPr>
        <a:xfrm>
          <a:off x="1626679" y="1239875"/>
          <a:ext cx="65067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EFDCC5-4B74-49BB-9C8C-BC378DF447B2}">
      <dsp:nvSpPr>
        <dsp:cNvPr id="0" name=""/>
        <dsp:cNvSpPr/>
      </dsp:nvSpPr>
      <dsp:spPr>
        <a:xfrm>
          <a:off x="1748680" y="1298917"/>
          <a:ext cx="6384716" cy="1180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Streamlining interventions include changing antibiotics to more narrow therapy, reducing the number of antibiotics and discontinuing them when appropriate.</a:t>
          </a:r>
        </a:p>
      </dsp:txBody>
      <dsp:txXfrm>
        <a:off x="1748680" y="1298917"/>
        <a:ext cx="6384716" cy="1180834"/>
      </dsp:txXfrm>
    </dsp:sp>
    <dsp:sp modelId="{F1A666F7-6E09-44B7-BEAA-70695B2BEDCB}">
      <dsp:nvSpPr>
        <dsp:cNvPr id="0" name=""/>
        <dsp:cNvSpPr/>
      </dsp:nvSpPr>
      <dsp:spPr>
        <a:xfrm>
          <a:off x="1626679" y="2479751"/>
          <a:ext cx="65067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FCEEEA-4D36-4C38-9E7F-8E762A6BDE0C}">
      <dsp:nvSpPr>
        <dsp:cNvPr id="0" name=""/>
        <dsp:cNvSpPr/>
      </dsp:nvSpPr>
      <dsp:spPr>
        <a:xfrm>
          <a:off x="1748680" y="2538793"/>
          <a:ext cx="6384716" cy="1180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Differentiating between bacterial and viral infections helps us determine which patients would most benefit from antibiotics. </a:t>
          </a:r>
        </a:p>
      </dsp:txBody>
      <dsp:txXfrm>
        <a:off x="1748680" y="2538793"/>
        <a:ext cx="6384716" cy="1180834"/>
      </dsp:txXfrm>
    </dsp:sp>
    <dsp:sp modelId="{AC430E3D-094B-4B3B-9BCF-808FF8689A10}">
      <dsp:nvSpPr>
        <dsp:cNvPr id="0" name=""/>
        <dsp:cNvSpPr/>
      </dsp:nvSpPr>
      <dsp:spPr>
        <a:xfrm>
          <a:off x="1626679" y="3719627"/>
          <a:ext cx="65067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9064A8-C8A4-4346-B730-A2B833265E32}">
      <dsp:nvSpPr>
        <dsp:cNvPr id="0" name=""/>
        <dsp:cNvSpPr/>
      </dsp:nvSpPr>
      <dsp:spPr>
        <a:xfrm>
          <a:off x="1748680" y="3778669"/>
          <a:ext cx="6384716" cy="1180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1748680" y="3778669"/>
        <a:ext cx="6384716" cy="1180834"/>
      </dsp:txXfrm>
    </dsp:sp>
    <dsp:sp modelId="{C51893F5-2CF0-400F-9FF0-A6765F728462}">
      <dsp:nvSpPr>
        <dsp:cNvPr id="0" name=""/>
        <dsp:cNvSpPr/>
      </dsp:nvSpPr>
      <dsp:spPr>
        <a:xfrm>
          <a:off x="1626679" y="4959503"/>
          <a:ext cx="65067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l" eaLnBrk="1" hangingPunct="1">
              <a:defRPr sz="1200"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5" y="0"/>
            <a:ext cx="2971800" cy="458788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r" eaLnBrk="1" hangingPunct="1"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77314F2-1B37-48B1-AD42-9D2455E180B8}" type="datetimeFigureOut">
              <a:rPr lang="en-US"/>
              <a:pPr>
                <a:defRPr/>
              </a:pPr>
              <a:t>11/22/2023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5"/>
            <a:ext cx="2971800" cy="458787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l" eaLnBrk="1" hangingPunct="1">
              <a:defRPr sz="1200"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5" y="8685215"/>
            <a:ext cx="2971800" cy="458787"/>
          </a:xfrm>
          <a:prstGeom prst="rect">
            <a:avLst/>
          </a:prstGeom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703D1D6-A4BC-4E5A-B914-92BA19D6660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961542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l" eaLnBrk="0" hangingPunct="0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0"/>
            <a:ext cx="2971800" cy="458788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ADA44A0E-F5D8-45DF-AEC4-43674D389208}" type="datetimeFigureOut">
              <a:rPr lang="en-US"/>
              <a:pPr>
                <a:defRPr/>
              </a:pPr>
              <a:t>11/22/2023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9" tIns="45710" rIns="91419" bIns="4571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19" tIns="45710" rIns="91419" bIns="4571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5"/>
            <a:ext cx="2971800" cy="458787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l" eaLnBrk="0" hangingPunct="0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8685215"/>
            <a:ext cx="2971800" cy="458787"/>
          </a:xfrm>
          <a:prstGeom prst="rect">
            <a:avLst/>
          </a:prstGeom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E0877E2-3F85-4163-8FB3-4BE647EEC04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39403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C. diff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877E2-3F85-4163-8FB3-4BE647EEC04C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084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>
            <a:spLocks noChangeArrowheads="1"/>
          </p:cNvSpPr>
          <p:nvPr userDrawn="1"/>
        </p:nvSpPr>
        <p:spPr bwMode="auto">
          <a:xfrm>
            <a:off x="6373813" y="6073775"/>
            <a:ext cx="706437" cy="261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100" b="1" dirty="0">
                <a:solidFill>
                  <a:schemeClr val="bg1"/>
                </a:solidFill>
              </a:rPr>
              <a:t>Hospital</a:t>
            </a: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254" y="64736"/>
            <a:ext cx="1760018" cy="69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05774" y="1516368"/>
            <a:ext cx="4641011" cy="1406234"/>
          </a:xfrm>
          <a:prstGeom prst="rect">
            <a:avLst/>
          </a:prstGeom>
        </p:spPr>
        <p:txBody>
          <a:bodyPr/>
          <a:lstStyle>
            <a:lvl1pPr algn="l">
              <a:defRPr sz="5400" b="1" baseline="0"/>
            </a:lvl1pPr>
          </a:lstStyle>
          <a:p>
            <a:r>
              <a:rPr lang="en-US" dirty="0"/>
              <a:t>PLACE TITLE HERE IN CAPS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5774" y="3151202"/>
            <a:ext cx="6400800" cy="112888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TEXT GOES HERE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05774" y="1604235"/>
            <a:ext cx="4641011" cy="0"/>
          </a:xfrm>
          <a:prstGeom prst="line">
            <a:avLst/>
          </a:prstGeom>
          <a:ln w="19050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905774" y="3151202"/>
            <a:ext cx="4641011" cy="0"/>
          </a:xfrm>
          <a:prstGeom prst="line">
            <a:avLst/>
          </a:prstGeom>
          <a:ln w="19050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288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_dark green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6" y="1817177"/>
            <a:ext cx="7620016" cy="302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28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 Section Tti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254" y="64736"/>
            <a:ext cx="1760018" cy="69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5774" y="1516368"/>
            <a:ext cx="4641011" cy="1406234"/>
          </a:xfrm>
          <a:prstGeom prst="rect">
            <a:avLst/>
          </a:prstGeom>
        </p:spPr>
        <p:txBody>
          <a:bodyPr/>
          <a:lstStyle>
            <a:lvl1pPr algn="l">
              <a:defRPr sz="5400" b="1" baseline="0"/>
            </a:lvl1pPr>
          </a:lstStyle>
          <a:p>
            <a:r>
              <a:rPr lang="en-US" dirty="0"/>
              <a:t>PLACE TITLE HERE IN CAPS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5774" y="3151202"/>
            <a:ext cx="6400800" cy="112888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TEXT GOES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05774" y="1604235"/>
            <a:ext cx="4641011" cy="0"/>
          </a:xfrm>
          <a:prstGeom prst="line">
            <a:avLst/>
          </a:prstGeom>
          <a:ln w="19050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905774" y="3151202"/>
            <a:ext cx="4641011" cy="0"/>
          </a:xfrm>
          <a:prstGeom prst="line">
            <a:avLst/>
          </a:prstGeom>
          <a:ln w="19050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585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Rahm\Desktop\Images\Logos (1)\Logos\No Tagline\CRX-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446" y="6288374"/>
            <a:ext cx="1343278" cy="53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2437" y="438471"/>
            <a:ext cx="8229600" cy="777554"/>
          </a:xfrm>
          <a:prstGeom prst="rect">
            <a:avLst/>
          </a:prstGeom>
        </p:spPr>
        <p:txBody>
          <a:bodyPr/>
          <a:lstStyle>
            <a:lvl1pPr algn="ctr">
              <a:defRPr b="1" cap="all" baseline="0"/>
            </a:lvl1pPr>
          </a:lstStyle>
          <a:p>
            <a:r>
              <a:rPr lang="en-US" dirty="0"/>
              <a:t>Click to edit Master title</a:t>
            </a:r>
          </a:p>
        </p:txBody>
      </p:sp>
      <p:cxnSp>
        <p:nvCxnSpPr>
          <p:cNvPr id="5" name="Straight Connector 4"/>
          <p:cNvCxnSpPr>
            <a:cxnSpLocks/>
          </p:cNvCxnSpPr>
          <p:nvPr userDrawn="1"/>
        </p:nvCxnSpPr>
        <p:spPr>
          <a:xfrm>
            <a:off x="-42114" y="446088"/>
            <a:ext cx="9186114" cy="0"/>
          </a:xfrm>
          <a:prstGeom prst="line">
            <a:avLst/>
          </a:prstGeom>
          <a:ln w="19050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 userDrawn="1"/>
        </p:nvCxnSpPr>
        <p:spPr>
          <a:xfrm>
            <a:off x="0" y="1216025"/>
            <a:ext cx="9144000" cy="0"/>
          </a:xfrm>
          <a:prstGeom prst="line">
            <a:avLst/>
          </a:prstGeom>
          <a:ln w="19050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D3678904-5876-4609-8BA7-C56D8F73DA78}"/>
              </a:ext>
            </a:extLst>
          </p:cNvPr>
          <p:cNvGrpSpPr/>
          <p:nvPr userDrawn="1"/>
        </p:nvGrpSpPr>
        <p:grpSpPr>
          <a:xfrm>
            <a:off x="-42114" y="6215502"/>
            <a:ext cx="2785314" cy="482915"/>
            <a:chOff x="-42114" y="6215502"/>
            <a:chExt cx="2785314" cy="48291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24771CC-3E34-4D7C-99EA-51E02BF6D6B1}"/>
                </a:ext>
              </a:extLst>
            </p:cNvPr>
            <p:cNvSpPr/>
            <p:nvPr/>
          </p:nvSpPr>
          <p:spPr>
            <a:xfrm>
              <a:off x="103517" y="6215502"/>
              <a:ext cx="2639683" cy="3925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DED8CF-B8B7-44DE-A6A8-3248F656E2B5}"/>
                </a:ext>
              </a:extLst>
            </p:cNvPr>
            <p:cNvSpPr/>
            <p:nvPr/>
          </p:nvSpPr>
          <p:spPr>
            <a:xfrm>
              <a:off x="-42114" y="6305915"/>
              <a:ext cx="2721918" cy="39250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B044C41-207F-4C30-8699-09E5075257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" y="6324965"/>
            <a:ext cx="2552700" cy="36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b="1" dirty="0"/>
              <a:t>MEETING/HOSPITAL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367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Rahm\Desktop\Images\Logos (1)\Logos\No Tagline\CRX-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446" y="6288374"/>
            <a:ext cx="1343278" cy="53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>
            <a:cxnSpLocks/>
          </p:cNvCxnSpPr>
          <p:nvPr userDrawn="1"/>
        </p:nvCxnSpPr>
        <p:spPr>
          <a:xfrm>
            <a:off x="0" y="446088"/>
            <a:ext cx="9144000" cy="0"/>
          </a:xfrm>
          <a:prstGeom prst="line">
            <a:avLst/>
          </a:prstGeom>
          <a:ln w="19050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 userDrawn="1"/>
        </p:nvCxnSpPr>
        <p:spPr>
          <a:xfrm>
            <a:off x="0" y="1216025"/>
            <a:ext cx="9144000" cy="0"/>
          </a:xfrm>
          <a:prstGeom prst="line">
            <a:avLst/>
          </a:prstGeom>
          <a:ln w="19050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23">
            <a:extLst>
              <a:ext uri="{FF2B5EF4-FFF2-40B4-BE49-F238E27FC236}">
                <a16:creationId xmlns:a16="http://schemas.microsoft.com/office/drawing/2014/main" id="{D8B6FD71-05C0-4625-BF36-0C0F0DC5321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95363" y="4400550"/>
            <a:ext cx="6789737" cy="752475"/>
            <a:chOff x="995100" y="4453056"/>
            <a:chExt cx="6790762" cy="75104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5D1F8A7-2A91-45E2-B9E6-865051F59AF9}"/>
                </a:ext>
              </a:extLst>
            </p:cNvPr>
            <p:cNvSpPr/>
            <p:nvPr/>
          </p:nvSpPr>
          <p:spPr>
            <a:xfrm>
              <a:off x="1511115" y="4589322"/>
              <a:ext cx="6274747" cy="4785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00" eaLnBrk="1" hangingPunct="1">
                <a:defRPr/>
              </a:pPr>
              <a:endParaRPr lang="en-US" dirty="0">
                <a:solidFill>
                  <a:prstClr val="white"/>
                </a:solidFill>
                <a:latin typeface="Tahoma"/>
              </a:endParaRPr>
            </a:p>
          </p:txBody>
        </p:sp>
        <p:grpSp>
          <p:nvGrpSpPr>
            <p:cNvPr id="42" name="Group 15">
              <a:extLst>
                <a:ext uri="{FF2B5EF4-FFF2-40B4-BE49-F238E27FC236}">
                  <a16:creationId xmlns:a16="http://schemas.microsoft.com/office/drawing/2014/main" id="{3D7899C8-E1BE-401D-89A5-59F0D47CC4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5100" y="4453056"/>
              <a:ext cx="751048" cy="751048"/>
              <a:chOff x="6026748" y="2173857"/>
              <a:chExt cx="1054781" cy="1054781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E8EE11CE-1329-42E7-B03F-6373EB891B14}"/>
                  </a:ext>
                </a:extLst>
              </p:cNvPr>
              <p:cNvSpPr/>
              <p:nvPr/>
            </p:nvSpPr>
            <p:spPr>
              <a:xfrm>
                <a:off x="6026748" y="2173857"/>
                <a:ext cx="1054714" cy="105478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/>
              </a:p>
            </p:txBody>
          </p:sp>
          <p:pic>
            <p:nvPicPr>
              <p:cNvPr id="44" name="Picture 12" descr="C:\Users\RRahm\Desktop\icons\award-icon.png">
                <a:extLst>
                  <a:ext uri="{FF2B5EF4-FFF2-40B4-BE49-F238E27FC236}">
                    <a16:creationId xmlns:a16="http://schemas.microsoft.com/office/drawing/2014/main" id="{BABB8B72-830F-4281-A006-D1C02A4CE8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91478" y="2338587"/>
                <a:ext cx="725321" cy="7253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5" name="Group 26">
            <a:extLst>
              <a:ext uri="{FF2B5EF4-FFF2-40B4-BE49-F238E27FC236}">
                <a16:creationId xmlns:a16="http://schemas.microsoft.com/office/drawing/2014/main" id="{D6BA37CD-79A6-4B34-85A5-C4377FF03A4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95363" y="1514475"/>
            <a:ext cx="6789737" cy="750888"/>
            <a:chOff x="995100" y="1565691"/>
            <a:chExt cx="6790762" cy="751048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14809F9-6075-4B69-B980-ECA2A234757F}"/>
                </a:ext>
              </a:extLst>
            </p:cNvPr>
            <p:cNvSpPr/>
            <p:nvPr/>
          </p:nvSpPr>
          <p:spPr>
            <a:xfrm>
              <a:off x="1511115" y="1721299"/>
              <a:ext cx="6274747" cy="4779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00" eaLnBrk="1" hangingPunct="1">
                <a:defRPr/>
              </a:pPr>
              <a:endParaRPr lang="en-US" dirty="0">
                <a:solidFill>
                  <a:prstClr val="white"/>
                </a:solidFill>
                <a:latin typeface="Tahoma"/>
              </a:endParaRPr>
            </a:p>
          </p:txBody>
        </p:sp>
        <p:grpSp>
          <p:nvGrpSpPr>
            <p:cNvPr id="47" name="Group 5">
              <a:extLst>
                <a:ext uri="{FF2B5EF4-FFF2-40B4-BE49-F238E27FC236}">
                  <a16:creationId xmlns:a16="http://schemas.microsoft.com/office/drawing/2014/main" id="{631356E9-17B0-4CAA-A875-A0E1E05592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5100" y="1565691"/>
              <a:ext cx="751048" cy="751048"/>
              <a:chOff x="753735" y="2173857"/>
              <a:chExt cx="1054781" cy="1054781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0C68757-B3E3-4130-B96F-AD448FD46295}"/>
                  </a:ext>
                </a:extLst>
              </p:cNvPr>
              <p:cNvSpPr/>
              <p:nvPr/>
            </p:nvSpPr>
            <p:spPr>
              <a:xfrm>
                <a:off x="753735" y="2173857"/>
                <a:ext cx="1054714" cy="105478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/>
              </a:p>
            </p:txBody>
          </p:sp>
          <p:pic>
            <p:nvPicPr>
              <p:cNvPr id="49" name="Picture 13" descr="C:\Users\RRahm\Desktop\icons\building-icon.png">
                <a:extLst>
                  <a:ext uri="{FF2B5EF4-FFF2-40B4-BE49-F238E27FC236}">
                    <a16:creationId xmlns:a16="http://schemas.microsoft.com/office/drawing/2014/main" id="{E981931D-CA0C-41EE-8652-75CE84A6A5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8465" y="2338587"/>
                <a:ext cx="725321" cy="7253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0" name="Group 25">
            <a:extLst>
              <a:ext uri="{FF2B5EF4-FFF2-40B4-BE49-F238E27FC236}">
                <a16:creationId xmlns:a16="http://schemas.microsoft.com/office/drawing/2014/main" id="{589C7347-129A-4540-933B-E8B7DB45387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95363" y="2476500"/>
            <a:ext cx="6789737" cy="750888"/>
            <a:chOff x="995100" y="2528146"/>
            <a:chExt cx="6790762" cy="751048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42E899F-E38C-4DB0-AF1A-19F0CF8DD337}"/>
                </a:ext>
              </a:extLst>
            </p:cNvPr>
            <p:cNvSpPr/>
            <p:nvPr/>
          </p:nvSpPr>
          <p:spPr>
            <a:xfrm>
              <a:off x="1511115" y="2664700"/>
              <a:ext cx="6274747" cy="4779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00" eaLnBrk="1" hangingPunct="1">
                <a:defRPr/>
              </a:pPr>
              <a:endParaRPr lang="en-US" dirty="0">
                <a:solidFill>
                  <a:prstClr val="white"/>
                </a:solidFill>
                <a:latin typeface="Tahoma"/>
              </a:endParaRPr>
            </a:p>
          </p:txBody>
        </p:sp>
        <p:grpSp>
          <p:nvGrpSpPr>
            <p:cNvPr id="52" name="Group 6">
              <a:extLst>
                <a:ext uri="{FF2B5EF4-FFF2-40B4-BE49-F238E27FC236}">
                  <a16:creationId xmlns:a16="http://schemas.microsoft.com/office/drawing/2014/main" id="{D7ACE14B-2002-4F56-98C5-0A578D3E92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5100" y="2528146"/>
              <a:ext cx="751048" cy="751048"/>
              <a:chOff x="2511406" y="2173857"/>
              <a:chExt cx="1054781" cy="1054781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D419982-BDF7-4A14-A8DB-897137C0E65B}"/>
                  </a:ext>
                </a:extLst>
              </p:cNvPr>
              <p:cNvSpPr/>
              <p:nvPr/>
            </p:nvSpPr>
            <p:spPr>
              <a:xfrm>
                <a:off x="2511406" y="2173857"/>
                <a:ext cx="1054714" cy="105478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/>
              </a:p>
            </p:txBody>
          </p:sp>
          <p:pic>
            <p:nvPicPr>
              <p:cNvPr id="54" name="Picture 14" descr="C:\Users\RRahm\Desktop\icons\cleint-icon.png">
                <a:extLst>
                  <a:ext uri="{FF2B5EF4-FFF2-40B4-BE49-F238E27FC236}">
                    <a16:creationId xmlns:a16="http://schemas.microsoft.com/office/drawing/2014/main" id="{8EDBA321-542B-4F94-8B01-6768291116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6136" y="2338587"/>
                <a:ext cx="725321" cy="7253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5" name="Group 24">
            <a:extLst>
              <a:ext uri="{FF2B5EF4-FFF2-40B4-BE49-F238E27FC236}">
                <a16:creationId xmlns:a16="http://schemas.microsoft.com/office/drawing/2014/main" id="{9727AA39-9821-40D6-B114-977700B83C1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95363" y="3438525"/>
            <a:ext cx="6789737" cy="750888"/>
            <a:chOff x="995100" y="3490601"/>
            <a:chExt cx="6790762" cy="751048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E154E3B-3D60-4B97-AD04-D079D0AFFFCF}"/>
                </a:ext>
              </a:extLst>
            </p:cNvPr>
            <p:cNvSpPr/>
            <p:nvPr/>
          </p:nvSpPr>
          <p:spPr>
            <a:xfrm>
              <a:off x="1511115" y="3627155"/>
              <a:ext cx="6274747" cy="4779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00" eaLnBrk="1" hangingPunct="1">
                <a:defRPr/>
              </a:pPr>
              <a:endParaRPr lang="en-US" dirty="0">
                <a:solidFill>
                  <a:prstClr val="white"/>
                </a:solidFill>
                <a:latin typeface="Tahoma"/>
              </a:endParaRPr>
            </a:p>
          </p:txBody>
        </p:sp>
        <p:grpSp>
          <p:nvGrpSpPr>
            <p:cNvPr id="57" name="Group 7">
              <a:extLst>
                <a:ext uri="{FF2B5EF4-FFF2-40B4-BE49-F238E27FC236}">
                  <a16:creationId xmlns:a16="http://schemas.microsoft.com/office/drawing/2014/main" id="{3AD1903F-0F98-46E2-93B8-27D2EB2A94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5100" y="3490601"/>
              <a:ext cx="751048" cy="751048"/>
              <a:chOff x="4292670" y="2173857"/>
              <a:chExt cx="1054781" cy="1054781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41BE3420-750A-42CD-9C27-5617B6B1A25A}"/>
                  </a:ext>
                </a:extLst>
              </p:cNvPr>
              <p:cNvSpPr/>
              <p:nvPr/>
            </p:nvSpPr>
            <p:spPr>
              <a:xfrm>
                <a:off x="4292670" y="2173857"/>
                <a:ext cx="1054714" cy="105478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/>
              </a:p>
            </p:txBody>
          </p:sp>
          <p:pic>
            <p:nvPicPr>
              <p:cNvPr id="59" name="Picture 15" descr="C:\Users\RRahm\Desktop\icons\revenue-icon.png">
                <a:extLst>
                  <a:ext uri="{FF2B5EF4-FFF2-40B4-BE49-F238E27FC236}">
                    <a16:creationId xmlns:a16="http://schemas.microsoft.com/office/drawing/2014/main" id="{BBA1EE2B-EE66-492E-902D-F4E5221FD0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7400" y="2338587"/>
                <a:ext cx="725321" cy="7253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60" name="Group 22">
            <a:extLst>
              <a:ext uri="{FF2B5EF4-FFF2-40B4-BE49-F238E27FC236}">
                <a16:creationId xmlns:a16="http://schemas.microsoft.com/office/drawing/2014/main" id="{34CD3483-4882-4E0D-831F-8BF89EE61F5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95363" y="5364163"/>
            <a:ext cx="6789737" cy="750887"/>
            <a:chOff x="995100" y="5415511"/>
            <a:chExt cx="6790762" cy="75104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40E51DF-3A0F-4241-A51F-AE406FDC47A2}"/>
                </a:ext>
              </a:extLst>
            </p:cNvPr>
            <p:cNvSpPr/>
            <p:nvPr/>
          </p:nvSpPr>
          <p:spPr>
            <a:xfrm>
              <a:off x="1511115" y="5552065"/>
              <a:ext cx="6274747" cy="4779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00" eaLnBrk="1" hangingPunct="1">
                <a:defRPr/>
              </a:pPr>
              <a:endParaRPr lang="en-US" dirty="0">
                <a:solidFill>
                  <a:prstClr val="white"/>
                </a:solidFill>
                <a:latin typeface="Tahoma"/>
              </a:endParaRPr>
            </a:p>
          </p:txBody>
        </p:sp>
        <p:grpSp>
          <p:nvGrpSpPr>
            <p:cNvPr id="62" name="Group 21">
              <a:extLst>
                <a:ext uri="{FF2B5EF4-FFF2-40B4-BE49-F238E27FC236}">
                  <a16:creationId xmlns:a16="http://schemas.microsoft.com/office/drawing/2014/main" id="{FE958C94-E651-4132-B3EA-850101D1C6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5100" y="5415511"/>
              <a:ext cx="751048" cy="751048"/>
              <a:chOff x="7828102" y="2173857"/>
              <a:chExt cx="1054781" cy="1054781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0697AE03-EDDF-4DDC-A899-420113185AED}"/>
                  </a:ext>
                </a:extLst>
              </p:cNvPr>
              <p:cNvSpPr/>
              <p:nvPr/>
            </p:nvSpPr>
            <p:spPr>
              <a:xfrm>
                <a:off x="7828102" y="2173857"/>
                <a:ext cx="1054714" cy="105478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/>
              </a:p>
            </p:txBody>
          </p:sp>
          <p:pic>
            <p:nvPicPr>
              <p:cNvPr id="64" name="Picture 16" descr="C:\Users\RRahm\Desktop\icons\influencer-icon.png">
                <a:extLst>
                  <a:ext uri="{FF2B5EF4-FFF2-40B4-BE49-F238E27FC236}">
                    <a16:creationId xmlns:a16="http://schemas.microsoft.com/office/drawing/2014/main" id="{45C1F195-B39E-4B80-BFC1-E6F8D25CA3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92832" y="2338587"/>
                <a:ext cx="725321" cy="7253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67" name="TextBox 4">
            <a:extLst>
              <a:ext uri="{FF2B5EF4-FFF2-40B4-BE49-F238E27FC236}">
                <a16:creationId xmlns:a16="http://schemas.microsoft.com/office/drawing/2014/main" id="{644132C9-C55A-46E4-B622-8E7BC0E8F60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46250" y="1739900"/>
            <a:ext cx="5913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4D4D4D"/>
                </a:solidFill>
              </a:rPr>
              <a:t>Privately held, independent company founded in 1998</a:t>
            </a:r>
          </a:p>
        </p:txBody>
      </p:sp>
      <p:sp>
        <p:nvSpPr>
          <p:cNvPr id="68" name="TextBox 16">
            <a:extLst>
              <a:ext uri="{FF2B5EF4-FFF2-40B4-BE49-F238E27FC236}">
                <a16:creationId xmlns:a16="http://schemas.microsoft.com/office/drawing/2014/main" id="{1F21DE6A-9E9A-4794-BFC5-34DE5A7E781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46250" y="2679700"/>
            <a:ext cx="59134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4D4D4D"/>
                </a:solidFill>
              </a:rPr>
              <a:t>Over 100 clients across 36 states</a:t>
            </a:r>
          </a:p>
        </p:txBody>
      </p:sp>
      <p:sp>
        <p:nvSpPr>
          <p:cNvPr id="69" name="TextBox 18">
            <a:extLst>
              <a:ext uri="{FF2B5EF4-FFF2-40B4-BE49-F238E27FC236}">
                <a16:creationId xmlns:a16="http://schemas.microsoft.com/office/drawing/2014/main" id="{8B6E22F7-2C22-463F-A085-1BF23E44F4C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43088" y="4606925"/>
            <a:ext cx="5816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4D4D4D"/>
                </a:solidFill>
              </a:rPr>
              <a:t>Center for Performance Excellence (KyCPE) Award Winner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1BF544-6634-4B53-ADAD-17FE41DA8E1A}"/>
              </a:ext>
            </a:extLst>
          </p:cNvPr>
          <p:cNvSpPr txBox="1"/>
          <p:nvPr userDrawn="1"/>
        </p:nvSpPr>
        <p:spPr>
          <a:xfrm>
            <a:off x="1843088" y="5489575"/>
            <a:ext cx="5816600" cy="631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dirty="0">
                <a:solidFill>
                  <a:srgbClr val="4D4D4D"/>
                </a:solidFill>
              </a:rPr>
              <a:t>Industry Influencers</a:t>
            </a:r>
          </a:p>
          <a:p>
            <a:pPr eaLnBrk="1" hangingPunct="1">
              <a:defRPr/>
            </a:pPr>
            <a:r>
              <a:rPr lang="en-US" sz="800" dirty="0">
                <a:solidFill>
                  <a:srgbClr val="4D4D4D"/>
                </a:solidFill>
              </a:rPr>
              <a:t>ACHE | Becker’s Hospital Review | AHA | ASHP | Managed Healthcare Executive | Healthcare Business Today | Population Health News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endParaRPr lang="en-US" sz="1100" dirty="0"/>
          </a:p>
        </p:txBody>
      </p:sp>
      <p:sp>
        <p:nvSpPr>
          <p:cNvPr id="71" name="TextBox 20">
            <a:extLst>
              <a:ext uri="{FF2B5EF4-FFF2-40B4-BE49-F238E27FC236}">
                <a16:creationId xmlns:a16="http://schemas.microsoft.com/office/drawing/2014/main" id="{861DE083-726D-496D-9A19-28D3F25A233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43088" y="3644900"/>
            <a:ext cx="5816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4D4D4D"/>
                </a:solidFill>
              </a:rPr>
              <a:t>$80M+ Annual Revenue</a:t>
            </a:r>
          </a:p>
        </p:txBody>
      </p:sp>
      <p:sp>
        <p:nvSpPr>
          <p:cNvPr id="73" name="Title 1">
            <a:extLst>
              <a:ext uri="{FF2B5EF4-FFF2-40B4-BE49-F238E27FC236}">
                <a16:creationId xmlns:a16="http://schemas.microsoft.com/office/drawing/2014/main" id="{2C624506-506C-47F6-9A8F-8FA7500C7A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2437" y="438471"/>
            <a:ext cx="8229600" cy="62977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COMPANY PROFILE</a:t>
            </a:r>
          </a:p>
        </p:txBody>
      </p:sp>
    </p:spTree>
    <p:extLst>
      <p:ext uri="{BB962C8B-B14F-4D97-AF65-F5344CB8AC3E}">
        <p14:creationId xmlns:p14="http://schemas.microsoft.com/office/powerpoint/2010/main" val="1519766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Rahm\Desktop\Images\Logos (1)\Logos\No Tagline\CRX-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446" y="6288374"/>
            <a:ext cx="1343278" cy="53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2437" y="438471"/>
            <a:ext cx="8229600" cy="777554"/>
          </a:xfrm>
          <a:prstGeom prst="rect">
            <a:avLst/>
          </a:prstGeom>
        </p:spPr>
        <p:txBody>
          <a:bodyPr/>
          <a:lstStyle>
            <a:lvl1pPr algn="ctr">
              <a:defRPr b="1" cap="all" baseline="0"/>
            </a:lvl1pPr>
          </a:lstStyle>
          <a:p>
            <a:r>
              <a:rPr lang="en-US" dirty="0"/>
              <a:t>Click to edit Master title</a:t>
            </a:r>
          </a:p>
        </p:txBody>
      </p:sp>
      <p:cxnSp>
        <p:nvCxnSpPr>
          <p:cNvPr id="5" name="Straight Connector 4"/>
          <p:cNvCxnSpPr>
            <a:cxnSpLocks/>
          </p:cNvCxnSpPr>
          <p:nvPr userDrawn="1"/>
        </p:nvCxnSpPr>
        <p:spPr>
          <a:xfrm>
            <a:off x="0" y="446088"/>
            <a:ext cx="9144000" cy="0"/>
          </a:xfrm>
          <a:prstGeom prst="line">
            <a:avLst/>
          </a:prstGeom>
          <a:ln w="19050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 userDrawn="1"/>
        </p:nvCxnSpPr>
        <p:spPr>
          <a:xfrm>
            <a:off x="0" y="1216025"/>
            <a:ext cx="9144000" cy="0"/>
          </a:xfrm>
          <a:prstGeom prst="line">
            <a:avLst/>
          </a:prstGeom>
          <a:ln w="19050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454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RRahm\Desktop\Images\Logos (1)\Logos\CRX-2 color icon_20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672" y="3416300"/>
            <a:ext cx="3146228" cy="410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RRahm\Desktop\Images\Logos (1)\Logos\No Tagline\CRX-RGB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446" y="6288374"/>
            <a:ext cx="1343278" cy="53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2437" y="438471"/>
            <a:ext cx="8229600" cy="777554"/>
          </a:xfrm>
          <a:prstGeom prst="rect">
            <a:avLst/>
          </a:prstGeom>
        </p:spPr>
        <p:txBody>
          <a:bodyPr/>
          <a:lstStyle>
            <a:lvl1pPr algn="ctr">
              <a:defRPr b="1" cap="all" baseline="0"/>
            </a:lvl1pPr>
          </a:lstStyle>
          <a:p>
            <a:r>
              <a:rPr lang="en-US" dirty="0"/>
              <a:t>Click to edit Master title</a:t>
            </a:r>
          </a:p>
        </p:txBody>
      </p:sp>
      <p:cxnSp>
        <p:nvCxnSpPr>
          <p:cNvPr id="5" name="Straight Connector 4"/>
          <p:cNvCxnSpPr>
            <a:cxnSpLocks/>
          </p:cNvCxnSpPr>
          <p:nvPr userDrawn="1"/>
        </p:nvCxnSpPr>
        <p:spPr>
          <a:xfrm>
            <a:off x="0" y="446088"/>
            <a:ext cx="9144000" cy="0"/>
          </a:xfrm>
          <a:prstGeom prst="line">
            <a:avLst/>
          </a:prstGeom>
          <a:ln w="19050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 userDrawn="1"/>
        </p:nvCxnSpPr>
        <p:spPr>
          <a:xfrm>
            <a:off x="0" y="1216025"/>
            <a:ext cx="9144000" cy="0"/>
          </a:xfrm>
          <a:prstGeom prst="line">
            <a:avLst/>
          </a:prstGeom>
          <a:ln w="19050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304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60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/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>
            <a:extLst>
              <a:ext uri="{FF2B5EF4-FFF2-40B4-BE49-F238E27FC236}">
                <a16:creationId xmlns:a16="http://schemas.microsoft.com/office/drawing/2014/main" id="{3C536B79-77C8-4371-837E-6521699BACE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724400" y="3582988"/>
            <a:ext cx="1144588" cy="1143000"/>
            <a:chOff x="4836552" y="3582464"/>
            <a:chExt cx="1259270" cy="125927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2073368-A40C-48EC-A36D-C43A1D7F69BC}"/>
                </a:ext>
              </a:extLst>
            </p:cNvPr>
            <p:cNvSpPr/>
            <p:nvPr/>
          </p:nvSpPr>
          <p:spPr>
            <a:xfrm>
              <a:off x="4836552" y="3582464"/>
              <a:ext cx="1259270" cy="125927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pic>
          <p:nvPicPr>
            <p:cNvPr id="4" name="Picture 2" descr="C:\Users\RRahm\Desktop\icons\web-icon.png">
              <a:extLst>
                <a:ext uri="{FF2B5EF4-FFF2-40B4-BE49-F238E27FC236}">
                  <a16:creationId xmlns:a16="http://schemas.microsoft.com/office/drawing/2014/main" id="{A9DF7092-EA5E-4ACB-8850-228300F485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837" y="3732253"/>
              <a:ext cx="1028700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1">
            <a:extLst>
              <a:ext uri="{FF2B5EF4-FFF2-40B4-BE49-F238E27FC236}">
                <a16:creationId xmlns:a16="http://schemas.microsoft.com/office/drawing/2014/main" id="{C4DC8963-4F70-4F0B-B0F1-D0706DA3353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85838" y="1765300"/>
            <a:ext cx="1144587" cy="1144588"/>
            <a:chOff x="1098617" y="1765879"/>
            <a:chExt cx="1259270" cy="125927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276EEAD-CF8A-4A7A-8818-3CAA4F05E00A}"/>
                </a:ext>
              </a:extLst>
            </p:cNvPr>
            <p:cNvSpPr/>
            <p:nvPr/>
          </p:nvSpPr>
          <p:spPr>
            <a:xfrm>
              <a:off x="1098617" y="1765879"/>
              <a:ext cx="1259270" cy="125927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pic>
          <p:nvPicPr>
            <p:cNvPr id="7" name="Picture 3" descr="C:\Users\RRahm\Desktop\icons\phone-icon.png">
              <a:extLst>
                <a:ext uri="{FF2B5EF4-FFF2-40B4-BE49-F238E27FC236}">
                  <a16:creationId xmlns:a16="http://schemas.microsoft.com/office/drawing/2014/main" id="{4F919E78-8987-469E-9561-D78F3116EE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94" y="1810257"/>
              <a:ext cx="1170514" cy="1170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13">
            <a:extLst>
              <a:ext uri="{FF2B5EF4-FFF2-40B4-BE49-F238E27FC236}">
                <a16:creationId xmlns:a16="http://schemas.microsoft.com/office/drawing/2014/main" id="{FB24649B-EA20-4D16-BCF0-89D7B52AAD3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706938" y="1765300"/>
            <a:ext cx="1144587" cy="1144588"/>
            <a:chOff x="4819206" y="1765879"/>
            <a:chExt cx="1259270" cy="125927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1AA40A1-7E66-4BB8-B8DD-D0CE9BEA90DE}"/>
                </a:ext>
              </a:extLst>
            </p:cNvPr>
            <p:cNvSpPr/>
            <p:nvPr/>
          </p:nvSpPr>
          <p:spPr>
            <a:xfrm>
              <a:off x="4819206" y="1765879"/>
              <a:ext cx="1259270" cy="125927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pic>
          <p:nvPicPr>
            <p:cNvPr id="10" name="Picture 4" descr="C:\Users\RRahm\Desktop\icons\Address-icon.png">
              <a:extLst>
                <a:ext uri="{FF2B5EF4-FFF2-40B4-BE49-F238E27FC236}">
                  <a16:creationId xmlns:a16="http://schemas.microsoft.com/office/drawing/2014/main" id="{17BC33DB-7191-4768-B219-B9B4161420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837" y="1872730"/>
              <a:ext cx="1028700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2">
            <a:extLst>
              <a:ext uri="{FF2B5EF4-FFF2-40B4-BE49-F238E27FC236}">
                <a16:creationId xmlns:a16="http://schemas.microsoft.com/office/drawing/2014/main" id="{DB6DDFD4-0F10-4F51-AABF-208741F3D02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85838" y="3582988"/>
            <a:ext cx="1144587" cy="1143000"/>
            <a:chOff x="1098617" y="3582464"/>
            <a:chExt cx="1259270" cy="125927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9A42B25-CEC5-421E-9402-08869564C17B}"/>
                </a:ext>
              </a:extLst>
            </p:cNvPr>
            <p:cNvSpPr/>
            <p:nvPr/>
          </p:nvSpPr>
          <p:spPr>
            <a:xfrm>
              <a:off x="1098617" y="3582464"/>
              <a:ext cx="1259270" cy="125927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pic>
          <p:nvPicPr>
            <p:cNvPr id="13" name="Picture 5" descr="C:\Users\RRahm\Desktop\icons\email-icon.png">
              <a:extLst>
                <a:ext uri="{FF2B5EF4-FFF2-40B4-BE49-F238E27FC236}">
                  <a16:creationId xmlns:a16="http://schemas.microsoft.com/office/drawing/2014/main" id="{AD5F0D97-0E48-4383-B835-CC3AA57B06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0725" y="3804572"/>
              <a:ext cx="815053" cy="815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10">
            <a:extLst>
              <a:ext uri="{FF2B5EF4-FFF2-40B4-BE49-F238E27FC236}">
                <a16:creationId xmlns:a16="http://schemas.microsoft.com/office/drawing/2014/main" id="{E6FAC8AF-F5B9-488D-A824-1153127A1F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11388" y="2033588"/>
            <a:ext cx="1946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b="1" dirty="0">
                <a:solidFill>
                  <a:srgbClr val="4D4D4D"/>
                </a:solidFill>
              </a:rPr>
              <a:t>TELEPHONE</a:t>
            </a:r>
          </a:p>
        </p:txBody>
      </p:sp>
      <p:sp>
        <p:nvSpPr>
          <p:cNvPr id="15" name="TextBox 23">
            <a:extLst>
              <a:ext uri="{FF2B5EF4-FFF2-40B4-BE49-F238E27FC236}">
                <a16:creationId xmlns:a16="http://schemas.microsoft.com/office/drawing/2014/main" id="{2F78BD79-411F-4E3B-8D0D-C17F91C4426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11388" y="3878263"/>
            <a:ext cx="2219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b="1" dirty="0">
                <a:solidFill>
                  <a:srgbClr val="4D4D4D"/>
                </a:solidFill>
              </a:rPr>
              <a:t>EMAIL</a:t>
            </a:r>
          </a:p>
        </p:txBody>
      </p:sp>
      <p:sp>
        <p:nvSpPr>
          <p:cNvPr id="16" name="TextBox 25">
            <a:extLst>
              <a:ext uri="{FF2B5EF4-FFF2-40B4-BE49-F238E27FC236}">
                <a16:creationId xmlns:a16="http://schemas.microsoft.com/office/drawing/2014/main" id="{3C2C6860-3550-46E2-B942-9BD06B6FEA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95988" y="2051050"/>
            <a:ext cx="2846387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b="1" dirty="0">
                <a:solidFill>
                  <a:srgbClr val="4D4D4D"/>
                </a:solidFill>
              </a:rPr>
              <a:t>Corporate Office Address</a:t>
            </a:r>
          </a:p>
          <a:p>
            <a:pPr eaLnBrk="1" hangingPunct="1"/>
            <a:r>
              <a:rPr lang="en-US" altLang="en-US" sz="1400" dirty="0">
                <a:solidFill>
                  <a:srgbClr val="4D4D4D"/>
                </a:solidFill>
              </a:rPr>
              <a:t>3200 </a:t>
            </a:r>
            <a:r>
              <a:rPr lang="en-US" altLang="en-US" sz="1400" dirty="0" err="1">
                <a:solidFill>
                  <a:srgbClr val="4D4D4D"/>
                </a:solidFill>
              </a:rPr>
              <a:t>Wilcrest</a:t>
            </a:r>
            <a:r>
              <a:rPr lang="en-US" altLang="en-US" sz="1400" dirty="0">
                <a:solidFill>
                  <a:srgbClr val="4D4D4D"/>
                </a:solidFill>
              </a:rPr>
              <a:t> Drive, Suite 250</a:t>
            </a:r>
            <a:br>
              <a:rPr lang="en-US" altLang="en-US" sz="1400" dirty="0">
                <a:solidFill>
                  <a:srgbClr val="4D4D4D"/>
                </a:solidFill>
              </a:rPr>
            </a:br>
            <a:r>
              <a:rPr lang="en-US" altLang="en-US" sz="1400" dirty="0">
                <a:solidFill>
                  <a:srgbClr val="4D4D4D"/>
                </a:solidFill>
              </a:rPr>
              <a:t>Houston, TX 77042</a:t>
            </a:r>
          </a:p>
        </p:txBody>
      </p:sp>
      <p:sp>
        <p:nvSpPr>
          <p:cNvPr id="17" name="TextBox 26">
            <a:extLst>
              <a:ext uri="{FF2B5EF4-FFF2-40B4-BE49-F238E27FC236}">
                <a16:creationId xmlns:a16="http://schemas.microsoft.com/office/drawing/2014/main" id="{8118B0D7-63D2-46D7-85C2-156AA7DE435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95988" y="3895725"/>
            <a:ext cx="1946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b="1" dirty="0">
                <a:solidFill>
                  <a:srgbClr val="4D4D4D"/>
                </a:solidFill>
              </a:rPr>
              <a:t>Website</a:t>
            </a:r>
          </a:p>
          <a:p>
            <a:pPr eaLnBrk="1" hangingPunct="1"/>
            <a:r>
              <a:rPr lang="en-US" altLang="en-US" sz="1400" dirty="0">
                <a:solidFill>
                  <a:srgbClr val="4D4D4D"/>
                </a:solidFill>
              </a:rPr>
              <a:t>completerx.com</a:t>
            </a:r>
          </a:p>
        </p:txBody>
      </p:sp>
      <p:pic>
        <p:nvPicPr>
          <p:cNvPr id="18" name="Picture 2" descr="C:\Users\RRahm\Desktop\Images\Logos (1)\Logos\No Tagline\CRX-RGB.png">
            <a:extLst>
              <a:ext uri="{FF2B5EF4-FFF2-40B4-BE49-F238E27FC236}">
                <a16:creationId xmlns:a16="http://schemas.microsoft.com/office/drawing/2014/main" id="{CB315D4E-CD5E-405D-B443-2BD5277A2C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446" y="6288374"/>
            <a:ext cx="1343278" cy="53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411FB024-320C-4E9D-8C5A-CC1E10E35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37" y="438471"/>
            <a:ext cx="8229600" cy="777554"/>
          </a:xfrm>
          <a:prstGeom prst="rect">
            <a:avLst/>
          </a:prstGeom>
        </p:spPr>
        <p:txBody>
          <a:bodyPr/>
          <a:lstStyle>
            <a:lvl1pPr algn="ctr">
              <a:defRPr b="1" cap="all" baseline="0"/>
            </a:lvl1pPr>
          </a:lstStyle>
          <a:p>
            <a:r>
              <a:rPr lang="en-US" dirty="0"/>
              <a:t>Click to edit Master title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A98D379-F0FD-47F4-9BB1-AB842999D0CF}"/>
              </a:ext>
            </a:extLst>
          </p:cNvPr>
          <p:cNvCxnSpPr>
            <a:cxnSpLocks/>
          </p:cNvCxnSpPr>
          <p:nvPr userDrawn="1"/>
        </p:nvCxnSpPr>
        <p:spPr>
          <a:xfrm>
            <a:off x="0" y="446088"/>
            <a:ext cx="9144000" cy="0"/>
          </a:xfrm>
          <a:prstGeom prst="line">
            <a:avLst/>
          </a:prstGeom>
          <a:ln w="19050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62EB33A-37FA-402C-9570-597125E50D55}"/>
              </a:ext>
            </a:extLst>
          </p:cNvPr>
          <p:cNvCxnSpPr>
            <a:cxnSpLocks/>
          </p:cNvCxnSpPr>
          <p:nvPr userDrawn="1"/>
        </p:nvCxnSpPr>
        <p:spPr>
          <a:xfrm>
            <a:off x="0" y="1216025"/>
            <a:ext cx="9144000" cy="0"/>
          </a:xfrm>
          <a:prstGeom prst="line">
            <a:avLst/>
          </a:prstGeom>
          <a:ln w="19050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F86EDCC-459D-4339-B520-C5213DA128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10640" y="2403475"/>
            <a:ext cx="1737474" cy="368300"/>
          </a:xfrm>
          <a:prstGeom prst="rect">
            <a:avLst/>
          </a:prstGeom>
        </p:spPr>
        <p:txBody>
          <a:bodyPr/>
          <a:lstStyle>
            <a:lvl1pPr>
              <a:buNone/>
              <a:defRPr sz="1400"/>
            </a:lvl1pPr>
          </a:lstStyle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altLang="en-US" sz="1600" dirty="0">
                <a:solidFill>
                  <a:srgbClr val="4D4D4D"/>
                </a:solidFill>
              </a:rPr>
              <a:t>XXX.XXX.XXXX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4E1184AB-294E-4CF8-A3E3-A6F7E0B109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1388" y="4196826"/>
            <a:ext cx="1737474" cy="368300"/>
          </a:xfrm>
          <a:prstGeom prst="rect">
            <a:avLst/>
          </a:prstGeom>
        </p:spPr>
        <p:txBody>
          <a:bodyPr/>
          <a:lstStyle>
            <a:lvl1pPr>
              <a:buNone/>
              <a:defRPr sz="1400"/>
            </a:lvl1pPr>
          </a:lstStyle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altLang="en-US" sz="1600" dirty="0">
                <a:solidFill>
                  <a:srgbClr val="4D4D4D"/>
                </a:solidFill>
              </a:rPr>
              <a:t>Full Name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altLang="en-US" sz="1600" dirty="0">
                <a:solidFill>
                  <a:srgbClr val="4D4D4D"/>
                </a:solidFill>
              </a:rPr>
              <a:t>Email Address</a:t>
            </a:r>
          </a:p>
        </p:txBody>
      </p:sp>
    </p:spTree>
    <p:extLst>
      <p:ext uri="{BB962C8B-B14F-4D97-AF65-F5344CB8AC3E}">
        <p14:creationId xmlns:p14="http://schemas.microsoft.com/office/powerpoint/2010/main" val="3284269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Rahm\Desktop\Images\Logos (1)\Logos\CRX-2 color icon_20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672" y="3416300"/>
            <a:ext cx="3146228" cy="410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RRahm\Desktop\Images\Logos (1)\Logos\No Tagline\CRX-RGB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03" y="6319283"/>
            <a:ext cx="1357397" cy="53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005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2" r:id="rId2"/>
    <p:sldLayoutId id="2147483852" r:id="rId3"/>
    <p:sldLayoutId id="2147483849" r:id="rId4"/>
    <p:sldLayoutId id="2147483854" r:id="rId5"/>
    <p:sldLayoutId id="2147483850" r:id="rId6"/>
    <p:sldLayoutId id="2147483838" r:id="rId7"/>
    <p:sldLayoutId id="2147483853" r:id="rId8"/>
    <p:sldLayoutId id="2147483851" r:id="rId9"/>
    <p:sldLayoutId id="2147483855" r:id="rId10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diagramLayout" Target="../diagrams/layout4.xml"/><Relationship Id="rId7" Type="http://schemas.openxmlformats.org/officeDocument/2006/relationships/image" Target="../media/image2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ahrq.gov/antibiotic-use/acute-care/four-moments/index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05D44-66C3-D766-0955-BADF08E62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5774" y="1516368"/>
            <a:ext cx="7294009" cy="1406234"/>
          </a:xfrm>
        </p:spPr>
        <p:txBody>
          <a:bodyPr/>
          <a:lstStyle/>
          <a:p>
            <a:br>
              <a:rPr lang="en-US" sz="4800" dirty="0"/>
            </a:br>
            <a:endParaRPr lang="en-US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4CE228-BD1B-CAF9-56A3-9C4EDF24AC0C}"/>
              </a:ext>
            </a:extLst>
          </p:cNvPr>
          <p:cNvSpPr txBox="1"/>
          <p:nvPr/>
        </p:nvSpPr>
        <p:spPr>
          <a:xfrm>
            <a:off x="905774" y="1703672"/>
            <a:ext cx="760295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Antimicrobial Stewardship</a:t>
            </a:r>
          </a:p>
          <a:p>
            <a:r>
              <a:rPr lang="en-US" sz="4000" dirty="0"/>
              <a:t>For New Employees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A9F887E-BBE8-1C9D-F929-E8479CFB5F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Elise Heil, RPh</a:t>
            </a:r>
          </a:p>
          <a:p>
            <a:r>
              <a:rPr lang="en-US" dirty="0"/>
              <a:t>Director of Pharmacy</a:t>
            </a:r>
          </a:p>
        </p:txBody>
      </p:sp>
    </p:spTree>
    <p:extLst>
      <p:ext uri="{BB962C8B-B14F-4D97-AF65-F5344CB8AC3E}">
        <p14:creationId xmlns:p14="http://schemas.microsoft.com/office/powerpoint/2010/main" val="3303123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C3414-5087-C311-94C1-0B9DEE5AD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Antimicrobial Streamlining</a:t>
            </a: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60AF4942-621A-DF93-D4E0-1920FB554107}"/>
              </a:ext>
            </a:extLst>
          </p:cNvPr>
          <p:cNvSpPr/>
          <p:nvPr/>
        </p:nvSpPr>
        <p:spPr>
          <a:xfrm>
            <a:off x="378319" y="1296261"/>
            <a:ext cx="4502110" cy="5123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9D4E13-7E9D-B184-D3D7-75B9E1C022D7}"/>
              </a:ext>
            </a:extLst>
          </p:cNvPr>
          <p:cNvSpPr txBox="1"/>
          <p:nvPr/>
        </p:nvSpPr>
        <p:spPr>
          <a:xfrm>
            <a:off x="4659705" y="2297519"/>
            <a:ext cx="387411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Converting from </a:t>
            </a:r>
            <a:r>
              <a:rPr lang="en-US" sz="2000" dirty="0">
                <a:solidFill>
                  <a:srgbClr val="0070C0"/>
                </a:solidFill>
              </a:rPr>
              <a:t>broad spectrum </a:t>
            </a:r>
            <a:r>
              <a:rPr lang="en-US" sz="2000" dirty="0"/>
              <a:t>therapy, which cover multiple types of bacteria, to </a:t>
            </a:r>
            <a:r>
              <a:rPr lang="en-US" sz="2000" dirty="0">
                <a:solidFill>
                  <a:srgbClr val="0070C0"/>
                </a:solidFill>
              </a:rPr>
              <a:t>narrow spectrum</a:t>
            </a:r>
            <a:r>
              <a:rPr lang="en-US" sz="2000" dirty="0"/>
              <a:t> which targets a specific organism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Also known as </a:t>
            </a:r>
            <a:r>
              <a:rPr lang="en-US" sz="2000" b="1" dirty="0"/>
              <a:t>De-escalation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This is a key component of Antibiotic Stewardship</a:t>
            </a:r>
          </a:p>
        </p:txBody>
      </p:sp>
    </p:spTree>
    <p:extLst>
      <p:ext uri="{BB962C8B-B14F-4D97-AF65-F5344CB8AC3E}">
        <p14:creationId xmlns:p14="http://schemas.microsoft.com/office/powerpoint/2010/main" val="2167269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3EE7-D59F-3257-9507-FBAFC4D6A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Stewardship in practice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C07BE90-45FF-B8E7-7AF4-C17880EC675A}"/>
              </a:ext>
            </a:extLst>
          </p:cNvPr>
          <p:cNvSpPr/>
          <p:nvPr/>
        </p:nvSpPr>
        <p:spPr>
          <a:xfrm>
            <a:off x="3291840" y="1588167"/>
            <a:ext cx="2290813" cy="1286543"/>
          </a:xfrm>
          <a:prstGeom prst="round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Monitor: </a:t>
            </a:r>
          </a:p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Clinical Response</a:t>
            </a:r>
          </a:p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Culture &amp; Sensitivity</a:t>
            </a:r>
          </a:p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Rapid PCR Results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F6BC1C6-3648-0E79-B8F8-99114F6B52C9}"/>
              </a:ext>
            </a:extLst>
          </p:cNvPr>
          <p:cNvSpPr/>
          <p:nvPr/>
        </p:nvSpPr>
        <p:spPr>
          <a:xfrm>
            <a:off x="662539" y="3768289"/>
            <a:ext cx="2290813" cy="128654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Change antimicrobial therapy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D8F033D-C5E9-62AD-FCBA-11F55254D6B9}"/>
              </a:ext>
            </a:extLst>
          </p:cNvPr>
          <p:cNvSpPr/>
          <p:nvPr/>
        </p:nvSpPr>
        <p:spPr>
          <a:xfrm>
            <a:off x="3291840" y="3768288"/>
            <a:ext cx="2290813" cy="1286543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Reduce number of antibiotics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5A4BB6F-2C9B-003A-60B2-DED9CA35A137}"/>
              </a:ext>
            </a:extLst>
          </p:cNvPr>
          <p:cNvSpPr/>
          <p:nvPr/>
        </p:nvSpPr>
        <p:spPr>
          <a:xfrm>
            <a:off x="6039853" y="3768289"/>
            <a:ext cx="2290813" cy="128654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Discontinue therapy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4695F2-ED93-7DF9-E46A-9E95C3D0776C}"/>
              </a:ext>
            </a:extLst>
          </p:cNvPr>
          <p:cNvCxnSpPr>
            <a:stCxn id="5" idx="2"/>
          </p:cNvCxnSpPr>
          <p:nvPr/>
        </p:nvCxnSpPr>
        <p:spPr>
          <a:xfrm flipH="1">
            <a:off x="4437246" y="2874710"/>
            <a:ext cx="1" cy="4075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685F801-936E-14A8-6E48-BDA373F483B4}"/>
              </a:ext>
            </a:extLst>
          </p:cNvPr>
          <p:cNvCxnSpPr/>
          <p:nvPr/>
        </p:nvCxnSpPr>
        <p:spPr>
          <a:xfrm>
            <a:off x="1674796" y="3282215"/>
            <a:ext cx="55104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C769084-23AF-8807-D403-9D1BF8BC20B9}"/>
              </a:ext>
            </a:extLst>
          </p:cNvPr>
          <p:cNvCxnSpPr/>
          <p:nvPr/>
        </p:nvCxnSpPr>
        <p:spPr>
          <a:xfrm>
            <a:off x="1674796" y="3282215"/>
            <a:ext cx="0" cy="4860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721D4F9-0AF7-4157-A167-65F048993051}"/>
              </a:ext>
            </a:extLst>
          </p:cNvPr>
          <p:cNvCxnSpPr/>
          <p:nvPr/>
        </p:nvCxnSpPr>
        <p:spPr>
          <a:xfrm>
            <a:off x="7183655" y="3282213"/>
            <a:ext cx="0" cy="4860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EAF2392-5502-9DDA-2890-C07D44FE1ABD}"/>
              </a:ext>
            </a:extLst>
          </p:cNvPr>
          <p:cNvCxnSpPr/>
          <p:nvPr/>
        </p:nvCxnSpPr>
        <p:spPr>
          <a:xfrm>
            <a:off x="4437247" y="3282212"/>
            <a:ext cx="0" cy="4860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3D8E91E-B9D0-4B84-C100-B4C8546E8574}"/>
              </a:ext>
            </a:extLst>
          </p:cNvPr>
          <p:cNvSpPr txBox="1"/>
          <p:nvPr/>
        </p:nvSpPr>
        <p:spPr>
          <a:xfrm>
            <a:off x="3734602" y="3102979"/>
            <a:ext cx="1472665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Interventions</a:t>
            </a:r>
          </a:p>
        </p:txBody>
      </p:sp>
    </p:spTree>
    <p:extLst>
      <p:ext uri="{BB962C8B-B14F-4D97-AF65-F5344CB8AC3E}">
        <p14:creationId xmlns:p14="http://schemas.microsoft.com/office/powerpoint/2010/main" val="1093235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08AEA-FFFB-D500-30C8-459D76C85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B9FFFCE-1D83-2F02-938A-335EEDFEF3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8835017"/>
              </p:ext>
            </p:extLst>
          </p:nvPr>
        </p:nvGraphicFramePr>
        <p:xfrm>
          <a:off x="548639" y="1396999"/>
          <a:ext cx="8133397" cy="5022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749FB54-A367-D2E6-450D-1DB4FF481A42}"/>
              </a:ext>
            </a:extLst>
          </p:cNvPr>
          <p:cNvSpPr txBox="1"/>
          <p:nvPr/>
        </p:nvSpPr>
        <p:spPr>
          <a:xfrm>
            <a:off x="2310063" y="5063410"/>
            <a:ext cx="63719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0070C0"/>
                </a:solidFill>
              </a:rPr>
              <a:t>Questions about this information may be directed to your Antimicrobial Stewardship Team – Elise Heil RPh, Director of Pharmacy and Amanda Hokanson, MSN,BSN, RN, Infection Control, Employee Health, </a:t>
            </a:r>
            <a:r>
              <a:rPr lang="en-US" sz="2100" dirty="0" err="1">
                <a:solidFill>
                  <a:srgbClr val="0070C0"/>
                </a:solidFill>
              </a:rPr>
              <a:t>Eduction</a:t>
            </a:r>
            <a:r>
              <a:rPr lang="en-US" sz="21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6" name="Graphic 5" descr="Homeopathy outline">
            <a:extLst>
              <a:ext uri="{FF2B5EF4-FFF2-40B4-BE49-F238E27FC236}">
                <a16:creationId xmlns:a16="http://schemas.microsoft.com/office/drawing/2014/main" id="{9227A106-0AC0-6DE5-89E1-0CEA26B189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0829" y="1396999"/>
            <a:ext cx="1487104" cy="148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13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482AEB-CB0E-258F-8F33-9C79329B16C6}"/>
              </a:ext>
            </a:extLst>
          </p:cNvPr>
          <p:cNvSpPr txBox="1"/>
          <p:nvPr/>
        </p:nvSpPr>
        <p:spPr>
          <a:xfrm>
            <a:off x="1466850" y="5479122"/>
            <a:ext cx="621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Last Updated November 2023</a:t>
            </a:r>
          </a:p>
        </p:txBody>
      </p:sp>
    </p:spTree>
    <p:extLst>
      <p:ext uri="{BB962C8B-B14F-4D97-AF65-F5344CB8AC3E}">
        <p14:creationId xmlns:p14="http://schemas.microsoft.com/office/powerpoint/2010/main" val="228884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5C401AE-8BE0-16B5-F0C6-06EFC9EA2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2C6BA25-F692-37DD-BEFE-BFB25162B117}"/>
              </a:ext>
            </a:extLst>
          </p:cNvPr>
          <p:cNvSpPr/>
          <p:nvPr/>
        </p:nvSpPr>
        <p:spPr>
          <a:xfrm>
            <a:off x="539015" y="1607419"/>
            <a:ext cx="8065970" cy="644893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Define antimicrobial stewardship and its benefits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DFC853B-8346-E3D8-6858-D4B1C7BEA6A3}"/>
              </a:ext>
            </a:extLst>
          </p:cNvPr>
          <p:cNvSpPr/>
          <p:nvPr/>
        </p:nvSpPr>
        <p:spPr>
          <a:xfrm>
            <a:off x="534252" y="2461661"/>
            <a:ext cx="8065970" cy="644893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Discuss the four moments of antibiotic decision making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326EB8D-43D3-A7EE-16EA-F8A334EBB7E2}"/>
              </a:ext>
            </a:extLst>
          </p:cNvPr>
          <p:cNvSpPr/>
          <p:nvPr/>
        </p:nvSpPr>
        <p:spPr>
          <a:xfrm>
            <a:off x="539015" y="3315134"/>
            <a:ext cx="8065970" cy="644893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Differentiate between bacterial and viral infections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81C4D46-E98D-3346-629B-2BF181818E1C}"/>
              </a:ext>
            </a:extLst>
          </p:cNvPr>
          <p:cNvSpPr/>
          <p:nvPr/>
        </p:nvSpPr>
        <p:spPr>
          <a:xfrm>
            <a:off x="539015" y="4183045"/>
            <a:ext cx="8065970" cy="644893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Review antimicrobial stewardship in practice</a:t>
            </a:r>
          </a:p>
        </p:txBody>
      </p:sp>
    </p:spTree>
    <p:extLst>
      <p:ext uri="{BB962C8B-B14F-4D97-AF65-F5344CB8AC3E}">
        <p14:creationId xmlns:p14="http://schemas.microsoft.com/office/powerpoint/2010/main" val="3586825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75716-E505-9184-6B67-A61D6304B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58DBA8-D59B-D780-E542-318042D0AB90}"/>
              </a:ext>
            </a:extLst>
          </p:cNvPr>
          <p:cNvSpPr txBox="1"/>
          <p:nvPr/>
        </p:nvSpPr>
        <p:spPr>
          <a:xfrm>
            <a:off x="636998" y="1500027"/>
            <a:ext cx="814740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Stewardship</a:t>
            </a:r>
            <a:r>
              <a:rPr lang="en-US" sz="2800" dirty="0"/>
              <a:t> – </a:t>
            </a:r>
            <a:r>
              <a:rPr lang="en-US" sz="2800" i="1" dirty="0"/>
              <a:t>the conducting, supervising or managing of something.  Especially: the careful and responsible management of something entrusted to one’s care</a:t>
            </a:r>
          </a:p>
          <a:p>
            <a:endParaRPr lang="en-US" sz="2800" i="1" dirty="0"/>
          </a:p>
          <a:p>
            <a:r>
              <a:rPr lang="en-US" sz="2800" b="1" dirty="0"/>
              <a:t>Antimicrobial Resistance </a:t>
            </a:r>
            <a:r>
              <a:rPr lang="en-US" sz="2800" i="1" dirty="0"/>
              <a:t>- the capacity of a species or strain of microorganism to survive exposure to a toxic agent (such as a drug) formerly effective against it</a:t>
            </a:r>
          </a:p>
          <a:p>
            <a:endParaRPr lang="en-US" sz="2800" dirty="0"/>
          </a:p>
          <a:p>
            <a:r>
              <a:rPr lang="en-US" sz="2800" dirty="0"/>
              <a:t>								Merriam-Webster Dictionary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769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176EC-0796-A72A-33C4-7D3E7C3D5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stewardship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1C1C288-A0E2-78E0-1BE5-AC011AA8F9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9745327"/>
              </p:ext>
            </p:extLst>
          </p:nvPr>
        </p:nvGraphicFramePr>
        <p:xfrm>
          <a:off x="452437" y="1397000"/>
          <a:ext cx="8229600" cy="5128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Dental Patient Clip Art - Doctor Patient Cartoon Png, Transparent Png -  kindpng">
            <a:extLst>
              <a:ext uri="{FF2B5EF4-FFF2-40B4-BE49-F238E27FC236}">
                <a16:creationId xmlns:a16="http://schemas.microsoft.com/office/drawing/2014/main" id="{AE47A4FC-D900-6BBB-2DEB-30280A01B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556" y="3080085"/>
            <a:ext cx="1442887" cy="177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324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E94EE-2BCB-0EA1-3698-FB7CF1020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 resistance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64E3D0-07D1-05EE-A3C2-85C7A3554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75" y="1313125"/>
            <a:ext cx="5368519" cy="52518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77949A-5951-1B4F-3C1C-4189C61068AE}"/>
              </a:ext>
            </a:extLst>
          </p:cNvPr>
          <p:cNvSpPr txBox="1"/>
          <p:nvPr/>
        </p:nvSpPr>
        <p:spPr>
          <a:xfrm>
            <a:off x="1287428" y="6564936"/>
            <a:ext cx="45768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https://www.cdc.gov/drugresistance/pdf/USAAW-2022-toolkit-508.pdf</a:t>
            </a:r>
          </a:p>
        </p:txBody>
      </p:sp>
      <p:pic>
        <p:nvPicPr>
          <p:cNvPr id="1026" name="Picture 2" descr="The Cartoon Depicts A Superbug Microorganism With A Super Villain Cap,  Getting Strong And Resistant Because Of Medicine Or Antibiotic. Ideal For  Informative And Medicinal Materials Royalty Free SVG, Cliparts, Vectors, and">
            <a:extLst>
              <a:ext uri="{FF2B5EF4-FFF2-40B4-BE49-F238E27FC236}">
                <a16:creationId xmlns:a16="http://schemas.microsoft.com/office/drawing/2014/main" id="{41081849-47BE-9FE9-2DEE-E205AC08C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899" y="281891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3C8589-F0E6-BF3D-358B-D9FE669436FB}"/>
              </a:ext>
            </a:extLst>
          </p:cNvPr>
          <p:cNvSpPr txBox="1"/>
          <p:nvPr/>
        </p:nvSpPr>
        <p:spPr>
          <a:xfrm>
            <a:off x="6978316" y="2579571"/>
            <a:ext cx="1511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“Superbugs”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05DA1F-6DCC-88AB-77BF-3774BB643CC8}"/>
              </a:ext>
            </a:extLst>
          </p:cNvPr>
          <p:cNvSpPr txBox="1"/>
          <p:nvPr/>
        </p:nvSpPr>
        <p:spPr>
          <a:xfrm>
            <a:off x="7395777" y="4962043"/>
            <a:ext cx="8566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Stock.adobe.com</a:t>
            </a:r>
          </a:p>
        </p:txBody>
      </p:sp>
    </p:spTree>
    <p:extLst>
      <p:ext uri="{BB962C8B-B14F-4D97-AF65-F5344CB8AC3E}">
        <p14:creationId xmlns:p14="http://schemas.microsoft.com/office/powerpoint/2010/main" val="2101809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53087-7010-8E8F-E6B2-1A76D66AD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90" y="438471"/>
            <a:ext cx="8229600" cy="777554"/>
          </a:xfrm>
        </p:spPr>
        <p:txBody>
          <a:bodyPr/>
          <a:lstStyle/>
          <a:p>
            <a:r>
              <a:rPr lang="en-US" dirty="0"/>
              <a:t>The four moments</a:t>
            </a:r>
          </a:p>
        </p:txBody>
      </p:sp>
      <p:pic>
        <p:nvPicPr>
          <p:cNvPr id="3074" name="Picture 2" descr="The Four Momemts of Antibiotic Decision Making Logo">
            <a:extLst>
              <a:ext uri="{FF2B5EF4-FFF2-40B4-BE49-F238E27FC236}">
                <a16:creationId xmlns:a16="http://schemas.microsoft.com/office/drawing/2014/main" id="{440EBA44-C0DB-4C42-0A53-EB13ED750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69" y="1643063"/>
            <a:ext cx="35718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DFB6E2-12F1-1D75-BE1F-292C9F426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010" y="1907255"/>
            <a:ext cx="4709780" cy="30434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B49285-BE9B-0620-C39B-51B519BB79D3}"/>
              </a:ext>
            </a:extLst>
          </p:cNvPr>
          <p:cNvSpPr txBox="1"/>
          <p:nvPr/>
        </p:nvSpPr>
        <p:spPr>
          <a:xfrm>
            <a:off x="478310" y="6345182"/>
            <a:ext cx="72573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https://www.ahrq.gov/antibiotic-use/acute-care/four-moments/index.html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4351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6BA85-6280-871D-7FFF-C821EF37E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Bacteria vs virus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E0A26E-CBBA-2AD2-D8F2-CD6055861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398" y="1352789"/>
            <a:ext cx="5827787" cy="43731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5F1338-F9BF-D239-B30A-F25285E46E70}"/>
              </a:ext>
            </a:extLst>
          </p:cNvPr>
          <p:cNvSpPr txBox="1"/>
          <p:nvPr/>
        </p:nvSpPr>
        <p:spPr>
          <a:xfrm>
            <a:off x="7392745" y="4095060"/>
            <a:ext cx="943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COVID-19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8E48C-D717-D384-847C-2437CD8D56A8}"/>
              </a:ext>
            </a:extLst>
          </p:cNvPr>
          <p:cNvSpPr txBox="1"/>
          <p:nvPr/>
        </p:nvSpPr>
        <p:spPr>
          <a:xfrm>
            <a:off x="5133784" y="4018117"/>
            <a:ext cx="1751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Pneumonia, meningitis,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diarrhea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FD1CD0-35B9-F430-FCEF-311C67A19D56}"/>
              </a:ext>
            </a:extLst>
          </p:cNvPr>
          <p:cNvSpPr txBox="1"/>
          <p:nvPr/>
        </p:nvSpPr>
        <p:spPr>
          <a:xfrm>
            <a:off x="144377" y="1831187"/>
            <a:ext cx="283738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Bacterial infection clues: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Symptoms greater than 10-14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Fever worsens after several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Pain/redness in affected 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Discolored sputum or pus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Positive cultures or PCR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Risk factors present</a:t>
            </a:r>
          </a:p>
          <a:p>
            <a:r>
              <a:rPr lang="en-US" sz="1600" dirty="0"/>
              <a:t>	Examples: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Immune suppression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Recent surgery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Unprotected sex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Undercooked or contaminated food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CD0176-D015-C270-32C4-7C33F7DB6A2F}"/>
              </a:ext>
            </a:extLst>
          </p:cNvPr>
          <p:cNvSpPr txBox="1"/>
          <p:nvPr/>
        </p:nvSpPr>
        <p:spPr>
          <a:xfrm>
            <a:off x="3691962" y="4156617"/>
            <a:ext cx="7652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STI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74F459-D9B6-F924-2FAE-9336A3240DB7}"/>
              </a:ext>
            </a:extLst>
          </p:cNvPr>
          <p:cNvSpPr txBox="1"/>
          <p:nvPr/>
        </p:nvSpPr>
        <p:spPr>
          <a:xfrm>
            <a:off x="2981759" y="5418129"/>
            <a:ext cx="3609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STI – sexually transmitted infection</a:t>
            </a:r>
          </a:p>
        </p:txBody>
      </p:sp>
    </p:spTree>
    <p:extLst>
      <p:ext uri="{BB962C8B-B14F-4D97-AF65-F5344CB8AC3E}">
        <p14:creationId xmlns:p14="http://schemas.microsoft.com/office/powerpoint/2010/main" val="3008601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D4699-F172-9C44-CE0A-C208211F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 of serious infection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5CD6AD-3F6E-E562-B71D-A7A779E78C7D}"/>
              </a:ext>
            </a:extLst>
          </p:cNvPr>
          <p:cNvSpPr txBox="1"/>
          <p:nvPr/>
        </p:nvSpPr>
        <p:spPr>
          <a:xfrm>
            <a:off x="529388" y="1345750"/>
            <a:ext cx="8017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 all signs may be present in an infection. 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5E7C1D85-BC43-D47E-963F-932047978C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7016296"/>
              </p:ext>
            </p:extLst>
          </p:nvPr>
        </p:nvGraphicFramePr>
        <p:xfrm>
          <a:off x="452436" y="1864066"/>
          <a:ext cx="8229599" cy="4305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91CF14D-953F-54D2-8A99-A8705285567A}"/>
              </a:ext>
            </a:extLst>
          </p:cNvPr>
          <p:cNvSpPr txBox="1"/>
          <p:nvPr/>
        </p:nvSpPr>
        <p:spPr>
          <a:xfrm>
            <a:off x="3522846" y="6169794"/>
            <a:ext cx="2088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Polymerase chain reaction or similar rapid molecular diagnostic test</a:t>
            </a:r>
          </a:p>
        </p:txBody>
      </p:sp>
    </p:spTree>
    <p:extLst>
      <p:ext uri="{BB962C8B-B14F-4D97-AF65-F5344CB8AC3E}">
        <p14:creationId xmlns:p14="http://schemas.microsoft.com/office/powerpoint/2010/main" val="2671817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52811-E041-A3B7-968D-46E587F9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of infection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6BC458C-F81B-5702-27E6-1330D70326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0770761"/>
              </p:ext>
            </p:extLst>
          </p:nvPr>
        </p:nvGraphicFramePr>
        <p:xfrm>
          <a:off x="452437" y="1419726"/>
          <a:ext cx="8114047" cy="4692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5822329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2EBDDB48DE734C8240B2DBCD5F82B3" ma:contentTypeVersion="0" ma:contentTypeDescription="Create a new document." ma:contentTypeScope="" ma:versionID="3792390e236c45e639999e7b46be01e3">
  <xsd:schema xmlns:xsd="http://www.w3.org/2001/XMLSchema" xmlns:xs="http://www.w3.org/2001/XMLSchema" xmlns:p="http://schemas.microsoft.com/office/2006/metadata/properties" xmlns:ns2="4279e54d-413a-4b36-acfc-11965fd01635" targetNamespace="http://schemas.microsoft.com/office/2006/metadata/properties" ma:root="true" ma:fieldsID="f76bd265abfddac4e4656997a259da5b" ns2:_="">
    <xsd:import namespace="4279e54d-413a-4b36-acfc-11965fd0163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9e54d-413a-4b36-acfc-11965fd0163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0D047B81-C3C6-482A-87DD-F3B090CCD27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BA92A8B-26A5-4E09-A9CB-710621DAE2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79e54d-413a-4b36-acfc-11965fd016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85EF92-C646-4D12-9B06-30539022470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279e54d-413a-4b36-acfc-11965fd01635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BFFDAC0E-8F75-482D-AEC0-498D18742AA6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2EC7422D-FE9F-4688-A49E-B093603CB110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18177</TotalTime>
  <Words>553</Words>
  <Application>Microsoft Office PowerPoint</Application>
  <PresentationFormat>On-screen Show (4:3)</PresentationFormat>
  <Paragraphs>100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Courier New</vt:lpstr>
      <vt:lpstr>Tahoma</vt:lpstr>
      <vt:lpstr>1_Custom Design</vt:lpstr>
      <vt:lpstr> </vt:lpstr>
      <vt:lpstr>objectives</vt:lpstr>
      <vt:lpstr>definitions</vt:lpstr>
      <vt:lpstr>Benefits of stewardship</vt:lpstr>
      <vt:lpstr>Preventing resistance</vt:lpstr>
      <vt:lpstr>The four moments</vt:lpstr>
      <vt:lpstr>Bacteria vs virus</vt:lpstr>
      <vt:lpstr>Signs of serious infection</vt:lpstr>
      <vt:lpstr>Stages of infection</vt:lpstr>
      <vt:lpstr>Antimicrobial Streamlining</vt:lpstr>
      <vt:lpstr>Stewardship in practice</vt:lpstr>
      <vt:lpstr>summary</vt:lpstr>
      <vt:lpstr>PowerPoint Presentation</vt:lpstr>
    </vt:vector>
  </TitlesOfParts>
  <Company>Hadachi Clothing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Emmanuel Alia</dc:creator>
  <cp:lastModifiedBy>Elise Heil</cp:lastModifiedBy>
  <cp:revision>141</cp:revision>
  <cp:lastPrinted>2019-12-05T21:30:44Z</cp:lastPrinted>
  <dcterms:created xsi:type="dcterms:W3CDTF">2019-08-27T11:02:58Z</dcterms:created>
  <dcterms:modified xsi:type="dcterms:W3CDTF">2023-11-22T19:11:36Z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XD4NTH3TH6FS-36-253</vt:lpwstr>
  </property>
  <property fmtid="{D5CDD505-2E9C-101B-9397-08002B2CF9AE}" pid="3" name="_dlc_DocIdItemGuid">
    <vt:lpwstr>b84586e7-f4dd-4e63-9175-a110e8e50286</vt:lpwstr>
  </property>
  <property fmtid="{D5CDD505-2E9C-101B-9397-08002B2CF9AE}" pid="4" name="_dlc_DocIdUrl">
    <vt:lpwstr>https://bi.completerx.com/departments/businessdev/_layouts/15/DocIdRedir.aspx?ID=XD4NTH3TH6FS-36-253, XD4NTH3TH6FS-36-253</vt:lpwstr>
  </property>
</Properties>
</file>