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86" r:id="rId1"/>
    <p:sldMasterId id="2147483699" r:id="rId2"/>
  </p:sldMasterIdLst>
  <p:notesMasterIdLst>
    <p:notesMasterId r:id="rId33"/>
  </p:notesMasterIdLst>
  <p:handoutMasterIdLst>
    <p:handoutMasterId r:id="rId34"/>
  </p:handoutMasterIdLst>
  <p:sldIdLst>
    <p:sldId id="361" r:id="rId3"/>
    <p:sldId id="390" r:id="rId4"/>
    <p:sldId id="362" r:id="rId5"/>
    <p:sldId id="363" r:id="rId6"/>
    <p:sldId id="364" r:id="rId7"/>
    <p:sldId id="367" r:id="rId8"/>
    <p:sldId id="368" r:id="rId9"/>
    <p:sldId id="408" r:id="rId10"/>
    <p:sldId id="369" r:id="rId11"/>
    <p:sldId id="372" r:id="rId12"/>
    <p:sldId id="374" r:id="rId13"/>
    <p:sldId id="429" r:id="rId14"/>
    <p:sldId id="410" r:id="rId15"/>
    <p:sldId id="413" r:id="rId16"/>
    <p:sldId id="407" r:id="rId17"/>
    <p:sldId id="414" r:id="rId18"/>
    <p:sldId id="415" r:id="rId19"/>
    <p:sldId id="416" r:id="rId20"/>
    <p:sldId id="417" r:id="rId21"/>
    <p:sldId id="418" r:id="rId22"/>
    <p:sldId id="419" r:id="rId23"/>
    <p:sldId id="420" r:id="rId24"/>
    <p:sldId id="421" r:id="rId25"/>
    <p:sldId id="422" r:id="rId26"/>
    <p:sldId id="424" r:id="rId27"/>
    <p:sldId id="423" r:id="rId28"/>
    <p:sldId id="427" r:id="rId29"/>
    <p:sldId id="426" r:id="rId30"/>
    <p:sldId id="425" r:id="rId31"/>
    <p:sldId id="428" r:id="rId32"/>
  </p:sldIdLst>
  <p:sldSz cx="9144000" cy="6858000" type="screen4x3"/>
  <p:notesSz cx="7010400" cy="9296400"/>
  <p:defaultTextStyle>
    <a:defPPr>
      <a:defRPr lang="en-GB"/>
    </a:defPPr>
    <a:lvl1pPr algn="l" defTabSz="457200" rtl="0" eaLnBrk="0" fontAlgn="base" hangingPunct="0">
      <a:lnSpc>
        <a:spcPct val="95000"/>
      </a:lnSpc>
      <a:spcBef>
        <a:spcPct val="0"/>
      </a:spcBef>
      <a:spcAft>
        <a:spcPct val="0"/>
      </a:spcAft>
      <a:buClr>
        <a:srgbClr val="003366"/>
      </a:buClr>
      <a:buSzPct val="100000"/>
      <a:buFont typeface="Times New Roman" pitchFamily="18" charset="0"/>
      <a:defRPr sz="2400" kern="1200">
        <a:solidFill>
          <a:schemeClr val="bg1"/>
        </a:solidFill>
        <a:latin typeface="Times New Roman" pitchFamily="18" charset="0"/>
        <a:ea typeface="+mn-ea"/>
        <a:cs typeface="Lucida Sans Unicode" pitchFamily="34" charset="0"/>
      </a:defRPr>
    </a:lvl1pPr>
    <a:lvl2pPr marL="457200" algn="l" defTabSz="457200" rtl="0" eaLnBrk="0" fontAlgn="base" hangingPunct="0">
      <a:lnSpc>
        <a:spcPct val="95000"/>
      </a:lnSpc>
      <a:spcBef>
        <a:spcPct val="0"/>
      </a:spcBef>
      <a:spcAft>
        <a:spcPct val="0"/>
      </a:spcAft>
      <a:buClr>
        <a:srgbClr val="003366"/>
      </a:buClr>
      <a:buSzPct val="100000"/>
      <a:buFont typeface="Times New Roman" pitchFamily="18" charset="0"/>
      <a:defRPr sz="2400" kern="1200">
        <a:solidFill>
          <a:schemeClr val="bg1"/>
        </a:solidFill>
        <a:latin typeface="Times New Roman" pitchFamily="18" charset="0"/>
        <a:ea typeface="+mn-ea"/>
        <a:cs typeface="Lucida Sans Unicode" pitchFamily="34" charset="0"/>
      </a:defRPr>
    </a:lvl2pPr>
    <a:lvl3pPr marL="914400" algn="l" defTabSz="457200" rtl="0" eaLnBrk="0" fontAlgn="base" hangingPunct="0">
      <a:lnSpc>
        <a:spcPct val="95000"/>
      </a:lnSpc>
      <a:spcBef>
        <a:spcPct val="0"/>
      </a:spcBef>
      <a:spcAft>
        <a:spcPct val="0"/>
      </a:spcAft>
      <a:buClr>
        <a:srgbClr val="003366"/>
      </a:buClr>
      <a:buSzPct val="100000"/>
      <a:buFont typeface="Times New Roman" pitchFamily="18" charset="0"/>
      <a:defRPr sz="2400" kern="1200">
        <a:solidFill>
          <a:schemeClr val="bg1"/>
        </a:solidFill>
        <a:latin typeface="Times New Roman" pitchFamily="18" charset="0"/>
        <a:ea typeface="+mn-ea"/>
        <a:cs typeface="Lucida Sans Unicode" pitchFamily="34" charset="0"/>
      </a:defRPr>
    </a:lvl3pPr>
    <a:lvl4pPr marL="1371600" algn="l" defTabSz="457200" rtl="0" eaLnBrk="0" fontAlgn="base" hangingPunct="0">
      <a:lnSpc>
        <a:spcPct val="95000"/>
      </a:lnSpc>
      <a:spcBef>
        <a:spcPct val="0"/>
      </a:spcBef>
      <a:spcAft>
        <a:spcPct val="0"/>
      </a:spcAft>
      <a:buClr>
        <a:srgbClr val="003366"/>
      </a:buClr>
      <a:buSzPct val="100000"/>
      <a:buFont typeface="Times New Roman" pitchFamily="18" charset="0"/>
      <a:defRPr sz="2400" kern="1200">
        <a:solidFill>
          <a:schemeClr val="bg1"/>
        </a:solidFill>
        <a:latin typeface="Times New Roman" pitchFamily="18" charset="0"/>
        <a:ea typeface="+mn-ea"/>
        <a:cs typeface="Lucida Sans Unicode" pitchFamily="34" charset="0"/>
      </a:defRPr>
    </a:lvl4pPr>
    <a:lvl5pPr marL="1828800" algn="l" defTabSz="457200" rtl="0" eaLnBrk="0" fontAlgn="base" hangingPunct="0">
      <a:lnSpc>
        <a:spcPct val="95000"/>
      </a:lnSpc>
      <a:spcBef>
        <a:spcPct val="0"/>
      </a:spcBef>
      <a:spcAft>
        <a:spcPct val="0"/>
      </a:spcAft>
      <a:buClr>
        <a:srgbClr val="003366"/>
      </a:buClr>
      <a:buSzPct val="100000"/>
      <a:buFont typeface="Times New Roman" pitchFamily="18" charset="0"/>
      <a:defRPr sz="2400" kern="1200">
        <a:solidFill>
          <a:schemeClr val="bg1"/>
        </a:solidFill>
        <a:latin typeface="Times New Roman" pitchFamily="18" charset="0"/>
        <a:ea typeface="+mn-ea"/>
        <a:cs typeface="Lucida Sans Unicode" pitchFamily="34" charset="0"/>
      </a:defRPr>
    </a:lvl5pPr>
    <a:lvl6pPr marL="2286000" algn="l" defTabSz="914400" rtl="0" eaLnBrk="1" latinLnBrk="0" hangingPunct="1">
      <a:defRPr sz="2400" kern="1200">
        <a:solidFill>
          <a:schemeClr val="bg1"/>
        </a:solidFill>
        <a:latin typeface="Times New Roman" pitchFamily="18" charset="0"/>
        <a:ea typeface="+mn-ea"/>
        <a:cs typeface="Lucida Sans Unicode" pitchFamily="34" charset="0"/>
      </a:defRPr>
    </a:lvl6pPr>
    <a:lvl7pPr marL="2743200" algn="l" defTabSz="914400" rtl="0" eaLnBrk="1" latinLnBrk="0" hangingPunct="1">
      <a:defRPr sz="2400" kern="1200">
        <a:solidFill>
          <a:schemeClr val="bg1"/>
        </a:solidFill>
        <a:latin typeface="Times New Roman" pitchFamily="18" charset="0"/>
        <a:ea typeface="+mn-ea"/>
        <a:cs typeface="Lucida Sans Unicode" pitchFamily="34" charset="0"/>
      </a:defRPr>
    </a:lvl7pPr>
    <a:lvl8pPr marL="3200400" algn="l" defTabSz="914400" rtl="0" eaLnBrk="1" latinLnBrk="0" hangingPunct="1">
      <a:defRPr sz="2400" kern="1200">
        <a:solidFill>
          <a:schemeClr val="bg1"/>
        </a:solidFill>
        <a:latin typeface="Times New Roman" pitchFamily="18" charset="0"/>
        <a:ea typeface="+mn-ea"/>
        <a:cs typeface="Lucida Sans Unicode" pitchFamily="34" charset="0"/>
      </a:defRPr>
    </a:lvl8pPr>
    <a:lvl9pPr marL="3657600" algn="l" defTabSz="914400" rtl="0" eaLnBrk="1" latinLnBrk="0" hangingPunct="1">
      <a:defRPr sz="2400" kern="1200">
        <a:solidFill>
          <a:schemeClr val="bg1"/>
        </a:solidFill>
        <a:latin typeface="Times New Roman" pitchFamily="18" charset="0"/>
        <a:ea typeface="+mn-ea"/>
        <a:cs typeface="Lucida Sans Unicode"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6">
          <p15:clr>
            <a:srgbClr val="A4A3A4"/>
          </p15:clr>
        </p15:guide>
        <p15:guide id="2" pos="214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autoAdjust="0"/>
    <p:restoredTop sz="68987" autoAdjust="0"/>
  </p:normalViewPr>
  <p:slideViewPr>
    <p:cSldViewPr>
      <p:cViewPr varScale="1">
        <p:scale>
          <a:sx n="79" d="100"/>
          <a:sy n="79" d="100"/>
        </p:scale>
        <p:origin x="2544" y="84"/>
      </p:cViewPr>
      <p:guideLst>
        <p:guide orient="horz" pos="2160"/>
        <p:guide pos="2880"/>
      </p:guideLst>
    </p:cSldViewPr>
  </p:slideViewPr>
  <p:outlineViewPr>
    <p:cViewPr varScale="1">
      <p:scale>
        <a:sx n="170" d="200"/>
        <a:sy n="170" d="200"/>
      </p:scale>
      <p:origin x="0" y="30228"/>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9" d="100"/>
          <a:sy n="59" d="100"/>
        </p:scale>
        <p:origin x="-1752" y="-72"/>
      </p:cViewPr>
      <p:guideLst>
        <p:guide orient="horz" pos="2936"/>
        <p:guide pos="214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936755EC-8302-4253-9937-4979FEBBD50C}" type="datetimeFigureOut">
              <a:rPr lang="en-US" smtClean="0"/>
              <a:pPr/>
              <a:t>6/23/2022</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3D3925EB-97DD-4F2B-ADC9-6A1353A6CEF6}" type="slidenum">
              <a:rPr lang="en-US" smtClean="0"/>
              <a:pPr/>
              <a:t>‹#›</a:t>
            </a:fld>
            <a:endParaRPr lang="en-US"/>
          </a:p>
        </p:txBody>
      </p:sp>
    </p:spTree>
    <p:extLst>
      <p:ext uri="{BB962C8B-B14F-4D97-AF65-F5344CB8AC3E}">
        <p14:creationId xmlns:p14="http://schemas.microsoft.com/office/powerpoint/2010/main" val="7705115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3" name="AutoShape 1"/>
          <p:cNvSpPr>
            <a:spLocks noChangeArrowheads="1"/>
          </p:cNvSpPr>
          <p:nvPr/>
        </p:nvSpPr>
        <p:spPr bwMode="auto">
          <a:xfrm>
            <a:off x="1" y="0"/>
            <a:ext cx="7011973" cy="9296400"/>
          </a:xfrm>
          <a:prstGeom prst="roundRect">
            <a:avLst>
              <a:gd name="adj" fmla="val 19"/>
            </a:avLst>
          </a:prstGeom>
          <a:solidFill>
            <a:srgbClr val="FFFFFF"/>
          </a:solidFill>
          <a:ln w="9525">
            <a:noFill/>
            <a:round/>
            <a:headEnd/>
            <a:tailEnd/>
          </a:ln>
          <a:effectLst/>
        </p:spPr>
        <p:txBody>
          <a:bodyPr wrap="none" anchor="ctr"/>
          <a:lstStyle/>
          <a:p>
            <a:pPr>
              <a:defRPr/>
            </a:pPr>
            <a:endParaRPr lang="en-US" dirty="0"/>
          </a:p>
        </p:txBody>
      </p:sp>
      <p:sp>
        <p:nvSpPr>
          <p:cNvPr id="3074" name="Rectangle 2"/>
          <p:cNvSpPr>
            <a:spLocks noGrp="1" noChangeArrowheads="1"/>
          </p:cNvSpPr>
          <p:nvPr>
            <p:ph type="body"/>
          </p:nvPr>
        </p:nvSpPr>
        <p:spPr bwMode="auto">
          <a:xfrm>
            <a:off x="934091" y="4415143"/>
            <a:ext cx="5140646" cy="4180467"/>
          </a:xfrm>
          <a:prstGeom prst="rect">
            <a:avLst/>
          </a:prstGeom>
          <a:noFill/>
          <a:ln w="9525">
            <a:noFill/>
            <a:round/>
            <a:headEnd/>
            <a:tailEnd/>
          </a:ln>
          <a:effectLst/>
        </p:spPr>
        <p:txBody>
          <a:bodyPr vert="horz" wrap="square" lIns="92160" tIns="45360" rIns="92160" bIns="45360" numCol="1" anchor="t" anchorCtr="0" compatLnSpc="1">
            <a:prstTxWarp prst="textNoShape">
              <a:avLst/>
            </a:prstTxWarp>
          </a:bodyPr>
          <a:lstStyle/>
          <a:p>
            <a:pPr lvl="0"/>
            <a:endParaRPr lang="en-US" noProof="0"/>
          </a:p>
        </p:txBody>
      </p:sp>
      <p:sp>
        <p:nvSpPr>
          <p:cNvPr id="32772" name="Rectangle 3"/>
          <p:cNvSpPr>
            <a:spLocks noGrp="1" noRot="1" noChangeAspect="1" noChangeArrowheads="1"/>
          </p:cNvSpPr>
          <p:nvPr>
            <p:ph type="sldImg"/>
          </p:nvPr>
        </p:nvSpPr>
        <p:spPr bwMode="auto">
          <a:xfrm>
            <a:off x="1192213" y="703263"/>
            <a:ext cx="4629150" cy="3471862"/>
          </a:xfrm>
          <a:prstGeom prst="rect">
            <a:avLst/>
          </a:prstGeom>
          <a:noFill/>
          <a:ln w="12600">
            <a:solidFill>
              <a:srgbClr val="000000"/>
            </a:solidFill>
            <a:miter lim="800000"/>
            <a:headEnd/>
            <a:tailEnd/>
          </a:ln>
        </p:spPr>
      </p:sp>
      <p:sp>
        <p:nvSpPr>
          <p:cNvPr id="3076" name="Rectangle 4"/>
          <p:cNvSpPr>
            <a:spLocks noGrp="1" noChangeArrowheads="1"/>
          </p:cNvSpPr>
          <p:nvPr>
            <p:ph type="sldNum"/>
          </p:nvPr>
        </p:nvSpPr>
        <p:spPr bwMode="auto">
          <a:xfrm>
            <a:off x="3967528" y="8830286"/>
            <a:ext cx="3038155" cy="464497"/>
          </a:xfrm>
          <a:prstGeom prst="rect">
            <a:avLst/>
          </a:prstGeom>
          <a:noFill/>
          <a:ln w="9525">
            <a:noFill/>
            <a:round/>
            <a:headEnd/>
            <a:tailEnd/>
          </a:ln>
          <a:effectLst/>
        </p:spPr>
        <p:txBody>
          <a:bodyPr vert="horz" wrap="square" lIns="93240" tIns="46800" rIns="93240" bIns="46800" numCol="1" anchor="b" anchorCtr="0" compatLnSpc="1">
            <a:prstTxWarp prst="textNoShape">
              <a:avLst/>
            </a:prstTxWarp>
          </a:bodyPr>
          <a:lstStyle>
            <a:lvl1pPr algn="r">
              <a:lnSpc>
                <a:spcPct val="100000"/>
              </a:lnSpc>
              <a:buClr>
                <a:srgbClr val="0000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defRPr>
            </a:lvl1pPr>
          </a:lstStyle>
          <a:p>
            <a:pPr>
              <a:defRPr/>
            </a:pPr>
            <a:fld id="{8E914E2E-6B61-482B-8F5E-2F153BBEEC31}" type="slidenum">
              <a:rPr lang="en-GB"/>
              <a:pPr>
                <a:defRPr/>
              </a:pPr>
              <a:t>‹#›</a:t>
            </a:fld>
            <a:endParaRPr lang="en-GB" dirty="0"/>
          </a:p>
        </p:txBody>
      </p:sp>
    </p:spTree>
    <p:extLst>
      <p:ext uri="{BB962C8B-B14F-4D97-AF65-F5344CB8AC3E}">
        <p14:creationId xmlns:p14="http://schemas.microsoft.com/office/powerpoint/2010/main" val="3601009267"/>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Rectangle 4"/>
          <p:cNvSpPr>
            <a:spLocks noGrp="1" noChangeArrowheads="1"/>
          </p:cNvSpPr>
          <p:nvPr>
            <p:ph type="sldNum" sz="quarter"/>
          </p:nvPr>
        </p:nvSpPr>
        <p:spPr>
          <a:noFill/>
        </p:spPr>
        <p:txBody>
          <a:bodyPr/>
          <a:lstStyle/>
          <a:p>
            <a:fld id="{CB8BF3B8-5B7B-4811-8842-08F46AC80664}" type="slidenum">
              <a:rPr lang="en-GB" smtClean="0"/>
              <a:pPr/>
              <a:t>1</a:t>
            </a:fld>
            <a:endParaRPr lang="en-GB" dirty="0"/>
          </a:p>
        </p:txBody>
      </p:sp>
      <p:sp>
        <p:nvSpPr>
          <p:cNvPr id="33795" name="Text Box 1"/>
          <p:cNvSpPr txBox="1">
            <a:spLocks noChangeArrowheads="1"/>
          </p:cNvSpPr>
          <p:nvPr/>
        </p:nvSpPr>
        <p:spPr bwMode="auto">
          <a:xfrm>
            <a:off x="1248600" y="697555"/>
            <a:ext cx="4514774" cy="3484531"/>
          </a:xfrm>
          <a:prstGeom prst="rect">
            <a:avLst/>
          </a:prstGeom>
          <a:solidFill>
            <a:srgbClr val="FFFFFF"/>
          </a:solidFill>
          <a:ln w="9525">
            <a:solidFill>
              <a:srgbClr val="000000"/>
            </a:solidFill>
            <a:miter lim="800000"/>
            <a:headEnd/>
            <a:tailEnd/>
          </a:ln>
        </p:spPr>
        <p:txBody>
          <a:bodyPr wrap="none" anchor="ctr"/>
          <a:lstStyle/>
          <a:p>
            <a:endParaRPr lang="en-US" dirty="0"/>
          </a:p>
        </p:txBody>
      </p:sp>
      <p:sp>
        <p:nvSpPr>
          <p:cNvPr id="33796" name="Text Box 2"/>
          <p:cNvSpPr>
            <a:spLocks noGrp="1" noChangeArrowheads="1"/>
          </p:cNvSpPr>
          <p:nvPr>
            <p:ph type="body"/>
          </p:nvPr>
        </p:nvSpPr>
        <p:spPr>
          <a:xfrm>
            <a:off x="701355" y="4413525"/>
            <a:ext cx="5607691" cy="4183703"/>
          </a:xfrm>
          <a:noFill/>
          <a:ln/>
        </p:spPr>
        <p:txBody>
          <a:bodyPr lIns="93240" tIns="46800" rIns="93240" bIns="46800"/>
          <a:lstStyle/>
          <a:p>
            <a:r>
              <a:rPr lang="en-US" sz="1200" kern="1200" dirty="0">
                <a:solidFill>
                  <a:srgbClr val="000000"/>
                </a:solidFill>
                <a:latin typeface="Times New Roman" pitchFamily="18" charset="0"/>
                <a:ea typeface="+mn-ea"/>
                <a:cs typeface="+mn-cs"/>
              </a:rPr>
              <a:t>Hello. Thank you for joining us today to learn how Corporate Compliance plays a significant role at MCHD. During the next few minutes, I will introduce you to MCHD’s compliance program and our Code</a:t>
            </a:r>
            <a:r>
              <a:rPr lang="en-US" sz="1200" kern="1200" baseline="0" dirty="0">
                <a:solidFill>
                  <a:srgbClr val="000000"/>
                </a:solidFill>
                <a:latin typeface="Times New Roman" pitchFamily="18" charset="0"/>
                <a:ea typeface="+mn-ea"/>
                <a:cs typeface="+mn-cs"/>
              </a:rPr>
              <a:t> of Conduct</a:t>
            </a:r>
            <a:r>
              <a:rPr lang="en-US" sz="1200" kern="1200" dirty="0">
                <a:solidFill>
                  <a:srgbClr val="000000"/>
                </a:solidFill>
                <a:latin typeface="Times New Roman" pitchFamily="18" charset="0"/>
                <a:ea typeface="+mn-ea"/>
                <a:cs typeface="+mn-cs"/>
              </a:rPr>
              <a:t>.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Rectangle 4"/>
          <p:cNvSpPr>
            <a:spLocks noGrp="1" noChangeArrowheads="1"/>
          </p:cNvSpPr>
          <p:nvPr>
            <p:ph type="sldNum" sz="quarter"/>
          </p:nvPr>
        </p:nvSpPr>
        <p:spPr>
          <a:noFill/>
        </p:spPr>
        <p:txBody>
          <a:bodyPr/>
          <a:lstStyle/>
          <a:p>
            <a:fld id="{F8704B10-6900-451F-BAD2-1B7260727110}" type="slidenum">
              <a:rPr lang="en-GB" smtClean="0"/>
              <a:pPr/>
              <a:t>10</a:t>
            </a:fld>
            <a:endParaRPr lang="en-GB" dirty="0"/>
          </a:p>
        </p:txBody>
      </p:sp>
      <p:sp>
        <p:nvSpPr>
          <p:cNvPr id="41987" name="Text Box 1"/>
          <p:cNvSpPr txBox="1">
            <a:spLocks noChangeArrowheads="1"/>
          </p:cNvSpPr>
          <p:nvPr/>
        </p:nvSpPr>
        <p:spPr bwMode="auto">
          <a:xfrm>
            <a:off x="1258035" y="704029"/>
            <a:ext cx="4499048" cy="3473202"/>
          </a:xfrm>
          <a:prstGeom prst="rect">
            <a:avLst/>
          </a:prstGeom>
          <a:solidFill>
            <a:srgbClr val="FFFFFF"/>
          </a:solidFill>
          <a:ln w="9525">
            <a:solidFill>
              <a:srgbClr val="000000"/>
            </a:solidFill>
            <a:miter lim="800000"/>
            <a:headEnd/>
            <a:tailEnd/>
          </a:ln>
        </p:spPr>
        <p:txBody>
          <a:bodyPr wrap="none" anchor="ctr"/>
          <a:lstStyle/>
          <a:p>
            <a:endParaRPr lang="en-US" dirty="0"/>
          </a:p>
        </p:txBody>
      </p:sp>
      <p:sp>
        <p:nvSpPr>
          <p:cNvPr id="41988" name="Rectangle 2"/>
          <p:cNvSpPr>
            <a:spLocks noGrp="1" noChangeArrowheads="1"/>
          </p:cNvSpPr>
          <p:nvPr>
            <p:ph type="body"/>
          </p:nvPr>
        </p:nvSpPr>
        <p:spPr>
          <a:xfrm>
            <a:off x="934091" y="4415143"/>
            <a:ext cx="5142218" cy="4191796"/>
          </a:xfrm>
          <a:solidFill>
            <a:srgbClr val="FFFFFF"/>
          </a:solidFill>
          <a:ln w="9360">
            <a:solidFill>
              <a:srgbClr val="000000"/>
            </a:solidFill>
            <a:miter lim="800000"/>
          </a:ln>
        </p:spPr>
        <p:txBody>
          <a:bodyPr wrap="none" anchor="ctr"/>
          <a:lstStyle/>
          <a:p>
            <a:pPr marL="0" marR="0" indent="0" algn="l" defTabSz="457200"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r>
              <a:rPr lang="en-US" sz="1200" kern="1200" dirty="0">
                <a:solidFill>
                  <a:srgbClr val="000000"/>
                </a:solidFill>
                <a:latin typeface="Times New Roman" pitchFamily="18" charset="0"/>
                <a:ea typeface="+mn-ea"/>
                <a:cs typeface="+mn-cs"/>
              </a:rPr>
              <a:t>Another critical element of any compliance program is the ability to deal with issues anonymously. MCHD strives to create an environment where you feel comfortable sharing concerns with your supervisor, director and on up the chain of command.  Likewise, if you are uncomfortable speaking with someone in your immediate chain of command, we hope that you will speak with the Compliance Officer. However, sometimes people are uncomfortable revealing issues. In these circumstances, we would much rather receive information anonymously so that we can investigate it and resolve it, before it becomes a major problem. </a:t>
            </a:r>
          </a:p>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Rectangle 4"/>
          <p:cNvSpPr>
            <a:spLocks noGrp="1" noChangeArrowheads="1"/>
          </p:cNvSpPr>
          <p:nvPr>
            <p:ph type="sldNum" sz="quarter"/>
          </p:nvPr>
        </p:nvSpPr>
        <p:spPr>
          <a:noFill/>
        </p:spPr>
        <p:txBody>
          <a:bodyPr/>
          <a:lstStyle/>
          <a:p>
            <a:fld id="{E91D1B52-76F8-4556-9D23-442FD3F5DCBA}" type="slidenum">
              <a:rPr lang="en-GB" smtClean="0"/>
              <a:pPr/>
              <a:t>11</a:t>
            </a:fld>
            <a:endParaRPr lang="en-GB" dirty="0"/>
          </a:p>
        </p:txBody>
      </p:sp>
      <p:sp>
        <p:nvSpPr>
          <p:cNvPr id="43011" name="Text Box 1"/>
          <p:cNvSpPr txBox="1">
            <a:spLocks noChangeArrowheads="1"/>
          </p:cNvSpPr>
          <p:nvPr/>
        </p:nvSpPr>
        <p:spPr bwMode="auto">
          <a:xfrm>
            <a:off x="1258035" y="704029"/>
            <a:ext cx="4499048" cy="3473202"/>
          </a:xfrm>
          <a:prstGeom prst="rect">
            <a:avLst/>
          </a:prstGeom>
          <a:solidFill>
            <a:srgbClr val="FFFFFF"/>
          </a:solidFill>
          <a:ln w="9525">
            <a:solidFill>
              <a:srgbClr val="000000"/>
            </a:solidFill>
            <a:miter lim="800000"/>
            <a:headEnd/>
            <a:tailEnd/>
          </a:ln>
        </p:spPr>
        <p:txBody>
          <a:bodyPr wrap="none" anchor="ctr"/>
          <a:lstStyle/>
          <a:p>
            <a:endParaRPr lang="en-US" dirty="0"/>
          </a:p>
        </p:txBody>
      </p:sp>
      <p:sp>
        <p:nvSpPr>
          <p:cNvPr id="43012" name="Rectangle 2"/>
          <p:cNvSpPr>
            <a:spLocks noGrp="1" noChangeArrowheads="1"/>
          </p:cNvSpPr>
          <p:nvPr>
            <p:ph type="body"/>
          </p:nvPr>
        </p:nvSpPr>
        <p:spPr>
          <a:xfrm>
            <a:off x="934091" y="4415143"/>
            <a:ext cx="5142218" cy="4191796"/>
          </a:xfrm>
          <a:solidFill>
            <a:srgbClr val="FFFFFF"/>
          </a:solidFill>
          <a:ln w="9360">
            <a:solidFill>
              <a:srgbClr val="000000"/>
            </a:solidFill>
            <a:miter lim="800000"/>
          </a:ln>
        </p:spPr>
        <p:txBody>
          <a:bodyPr wrap="none" anchor="ctr"/>
          <a:lstStyle/>
          <a:p>
            <a:r>
              <a:rPr lang="en-US" sz="1200" kern="1200" dirty="0">
                <a:solidFill>
                  <a:srgbClr val="000000"/>
                </a:solidFill>
                <a:latin typeface="Times New Roman" pitchFamily="18" charset="0"/>
                <a:ea typeface="+mn-ea"/>
                <a:cs typeface="+mn-cs"/>
              </a:rPr>
              <a:t>Therefore, MCHD has an anonymous reporting system. It provides anonymity but it also provides accountability and that accountability is a two way street. The caller is accountable for providing as much information as possible in a good faith attempt to resolve an issue. Likewise, once the information is received, our compliance program is responsible for investigating the issue based on the information submitted and determining if a real compliance issue exists. If so, we are accountable for taking corrective action. </a:t>
            </a:r>
          </a:p>
          <a:p>
            <a:r>
              <a:rPr lang="en-US" sz="1200" kern="1200" dirty="0">
                <a:solidFill>
                  <a:srgbClr val="000000"/>
                </a:solidFill>
                <a:latin typeface="Times New Roman" pitchFamily="18" charset="0"/>
                <a:ea typeface="+mn-ea"/>
                <a:cs typeface="+mn-cs"/>
              </a:rPr>
              <a:t>MCHD’s anonymous reporting system can be accessed by calling 806-934-7848 or Ext. 2000. This telephone line is answered by an answering machine on which callers can leave information about issues they believe to be compliance related. Callers may identify themselves but they are not required to do so. If you opt to use the compliance hotline, please leave as much information as you can provide, because the information you provide will enable us to perform a better investigation. Finally, please know that a retaliation for a good faith use of the hotline is strictly prohibited. If you sincerely have a concern, you have every right to use the hotline and will be protected for doing so. </a:t>
            </a:r>
          </a:p>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4"/>
          <p:cNvSpPr>
            <a:spLocks noGrp="1" noChangeArrowheads="1"/>
          </p:cNvSpPr>
          <p:nvPr>
            <p:ph type="sldNum" sz="quarter"/>
          </p:nvPr>
        </p:nvSpPr>
        <p:spPr>
          <a:noFill/>
        </p:spPr>
        <p:txBody>
          <a:bodyPr/>
          <a:lstStyle/>
          <a:p>
            <a:fld id="{F9518EDE-7663-40A4-9C17-7C58B77167BF}" type="slidenum">
              <a:rPr lang="en-GB" smtClean="0"/>
              <a:pPr/>
              <a:t>12</a:t>
            </a:fld>
            <a:endParaRPr lang="en-GB" dirty="0"/>
          </a:p>
        </p:txBody>
      </p:sp>
      <p:sp>
        <p:nvSpPr>
          <p:cNvPr id="45059" name="Text Box 1"/>
          <p:cNvSpPr txBox="1">
            <a:spLocks noChangeArrowheads="1"/>
          </p:cNvSpPr>
          <p:nvPr/>
        </p:nvSpPr>
        <p:spPr bwMode="auto">
          <a:xfrm>
            <a:off x="1258035" y="704029"/>
            <a:ext cx="4499048" cy="3473202"/>
          </a:xfrm>
          <a:prstGeom prst="rect">
            <a:avLst/>
          </a:prstGeom>
          <a:solidFill>
            <a:srgbClr val="FFFFFF"/>
          </a:solidFill>
          <a:ln w="9525">
            <a:solidFill>
              <a:srgbClr val="000000"/>
            </a:solidFill>
            <a:miter lim="800000"/>
            <a:headEnd/>
            <a:tailEnd/>
          </a:ln>
        </p:spPr>
        <p:txBody>
          <a:bodyPr wrap="none" anchor="ctr"/>
          <a:lstStyle/>
          <a:p>
            <a:endParaRPr lang="en-US" dirty="0"/>
          </a:p>
        </p:txBody>
      </p:sp>
      <p:sp>
        <p:nvSpPr>
          <p:cNvPr id="45060" name="Rectangle 2"/>
          <p:cNvSpPr>
            <a:spLocks noGrp="1" noChangeArrowheads="1"/>
          </p:cNvSpPr>
          <p:nvPr>
            <p:ph type="body"/>
          </p:nvPr>
        </p:nvSpPr>
        <p:spPr>
          <a:xfrm>
            <a:off x="934091" y="4415143"/>
            <a:ext cx="5142218" cy="4191796"/>
          </a:xfrm>
          <a:solidFill>
            <a:srgbClr val="FFFFFF"/>
          </a:solidFill>
          <a:ln w="9360">
            <a:solidFill>
              <a:srgbClr val="000000"/>
            </a:solidFill>
            <a:miter lim="800000"/>
          </a:ln>
        </p:spPr>
        <p:txBody>
          <a:bodyPr wrap="none" anchor="ctr"/>
          <a:lstStyle/>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Rectangle 4"/>
          <p:cNvSpPr>
            <a:spLocks noGrp="1" noChangeArrowheads="1"/>
          </p:cNvSpPr>
          <p:nvPr>
            <p:ph type="sldNum" sz="quarter"/>
          </p:nvPr>
        </p:nvSpPr>
        <p:spPr>
          <a:noFill/>
        </p:spPr>
        <p:txBody>
          <a:bodyPr/>
          <a:lstStyle/>
          <a:p>
            <a:fld id="{0F331065-DB10-44A2-8646-A415BC6B3465}" type="slidenum">
              <a:rPr lang="en-GB" smtClean="0"/>
              <a:pPr/>
              <a:t>13</a:t>
            </a:fld>
            <a:endParaRPr lang="en-GB" dirty="0"/>
          </a:p>
        </p:txBody>
      </p:sp>
      <p:sp>
        <p:nvSpPr>
          <p:cNvPr id="40963" name="Text Box 1"/>
          <p:cNvSpPr txBox="1">
            <a:spLocks noChangeArrowheads="1"/>
          </p:cNvSpPr>
          <p:nvPr/>
        </p:nvSpPr>
        <p:spPr bwMode="auto">
          <a:xfrm>
            <a:off x="1258035" y="704029"/>
            <a:ext cx="4499048" cy="3473202"/>
          </a:xfrm>
          <a:prstGeom prst="rect">
            <a:avLst/>
          </a:prstGeom>
          <a:solidFill>
            <a:srgbClr val="FFFFFF"/>
          </a:solidFill>
          <a:ln w="9525">
            <a:solidFill>
              <a:srgbClr val="000000"/>
            </a:solidFill>
            <a:miter lim="800000"/>
            <a:headEnd/>
            <a:tailEnd/>
          </a:ln>
        </p:spPr>
        <p:txBody>
          <a:bodyPr wrap="none" anchor="ctr"/>
          <a:lstStyle/>
          <a:p>
            <a:endParaRPr lang="en-US" dirty="0"/>
          </a:p>
        </p:txBody>
      </p:sp>
      <p:sp>
        <p:nvSpPr>
          <p:cNvPr id="40964" name="Rectangle 2"/>
          <p:cNvSpPr>
            <a:spLocks noGrp="1" noChangeArrowheads="1"/>
          </p:cNvSpPr>
          <p:nvPr>
            <p:ph type="body"/>
          </p:nvPr>
        </p:nvSpPr>
        <p:spPr>
          <a:xfrm>
            <a:off x="934091" y="4415143"/>
            <a:ext cx="5142218" cy="4191796"/>
          </a:xfrm>
          <a:solidFill>
            <a:srgbClr val="FFFFFF"/>
          </a:solidFill>
          <a:ln w="9360">
            <a:solidFill>
              <a:srgbClr val="000000"/>
            </a:solidFill>
            <a:miter lim="800000"/>
          </a:ln>
        </p:spPr>
        <p:txBody>
          <a:bodyPr wrap="none" anchor="ctr"/>
          <a:lstStyle/>
          <a:p>
            <a:r>
              <a:rPr lang="en-US" dirty="0"/>
              <a:t>Our</a:t>
            </a:r>
            <a:r>
              <a:rPr lang="en-US" baseline="0" dirty="0"/>
              <a:t> compliance program performs audits to help detect undiscovered problems or to see if reported issues have merit. Our program also conducts monitoring of any changes made to policies or procedures to see if improvements have been made or maintained. </a:t>
            </a:r>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Rectangle 4"/>
          <p:cNvSpPr>
            <a:spLocks noGrp="1" noChangeArrowheads="1"/>
          </p:cNvSpPr>
          <p:nvPr>
            <p:ph type="sldNum" sz="quarter"/>
          </p:nvPr>
        </p:nvSpPr>
        <p:spPr>
          <a:noFill/>
        </p:spPr>
        <p:txBody>
          <a:bodyPr/>
          <a:lstStyle/>
          <a:p>
            <a:fld id="{0F331065-DB10-44A2-8646-A415BC6B3465}" type="slidenum">
              <a:rPr lang="en-GB" smtClean="0"/>
              <a:pPr/>
              <a:t>14</a:t>
            </a:fld>
            <a:endParaRPr lang="en-GB" dirty="0"/>
          </a:p>
        </p:txBody>
      </p:sp>
      <p:sp>
        <p:nvSpPr>
          <p:cNvPr id="40963" name="Text Box 1"/>
          <p:cNvSpPr txBox="1">
            <a:spLocks noChangeArrowheads="1"/>
          </p:cNvSpPr>
          <p:nvPr/>
        </p:nvSpPr>
        <p:spPr bwMode="auto">
          <a:xfrm>
            <a:off x="1258035" y="704029"/>
            <a:ext cx="4499048" cy="3473202"/>
          </a:xfrm>
          <a:prstGeom prst="rect">
            <a:avLst/>
          </a:prstGeom>
          <a:solidFill>
            <a:srgbClr val="FFFFFF"/>
          </a:solidFill>
          <a:ln w="9525">
            <a:solidFill>
              <a:srgbClr val="000000"/>
            </a:solidFill>
            <a:miter lim="800000"/>
            <a:headEnd/>
            <a:tailEnd/>
          </a:ln>
        </p:spPr>
        <p:txBody>
          <a:bodyPr wrap="none" anchor="ctr"/>
          <a:lstStyle/>
          <a:p>
            <a:endParaRPr lang="en-US" dirty="0"/>
          </a:p>
        </p:txBody>
      </p:sp>
      <p:sp>
        <p:nvSpPr>
          <p:cNvPr id="40964" name="Rectangle 2"/>
          <p:cNvSpPr>
            <a:spLocks noGrp="1" noChangeArrowheads="1"/>
          </p:cNvSpPr>
          <p:nvPr>
            <p:ph type="body"/>
          </p:nvPr>
        </p:nvSpPr>
        <p:spPr>
          <a:xfrm>
            <a:off x="934091" y="4415143"/>
            <a:ext cx="5142218" cy="4191796"/>
          </a:xfrm>
          <a:solidFill>
            <a:srgbClr val="FFFFFF"/>
          </a:solidFill>
          <a:ln w="9360">
            <a:solidFill>
              <a:srgbClr val="000000"/>
            </a:solidFill>
            <a:miter lim="800000"/>
          </a:ln>
        </p:spPr>
        <p:txBody>
          <a:bodyPr wrap="none" anchor="ctr"/>
          <a:lstStyle/>
          <a:p>
            <a:pPr marL="0" marR="0" lvl="0" indent="0" algn="l" defTabSz="457200"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r>
              <a:rPr lang="en-US" sz="1200" kern="1200" dirty="0">
                <a:solidFill>
                  <a:srgbClr val="000000"/>
                </a:solidFill>
                <a:latin typeface="Times New Roman" pitchFamily="18" charset="0"/>
                <a:ea typeface="+mn-ea"/>
                <a:cs typeface="+mn-cs"/>
              </a:rPr>
              <a:t>When we find a compliance violation, we seek to correct it.</a:t>
            </a:r>
            <a:r>
              <a:rPr lang="en-US" sz="1200" kern="1200" baseline="0" dirty="0">
                <a:solidFill>
                  <a:srgbClr val="000000"/>
                </a:solidFill>
                <a:latin typeface="Times New Roman" pitchFamily="18" charset="0"/>
                <a:ea typeface="+mn-ea"/>
                <a:cs typeface="+mn-cs"/>
              </a:rPr>
              <a:t> </a:t>
            </a:r>
            <a:r>
              <a:rPr lang="en-US" sz="1200" kern="1200" dirty="0">
                <a:solidFill>
                  <a:srgbClr val="000000"/>
                </a:solidFill>
                <a:latin typeface="Times New Roman" pitchFamily="18" charset="0"/>
                <a:ea typeface="+mn-ea"/>
                <a:cs typeface="+mn-cs"/>
              </a:rPr>
              <a:t>Most compliance issues simply</a:t>
            </a:r>
            <a:r>
              <a:rPr lang="en-US" sz="1200" kern="1200" baseline="0" dirty="0">
                <a:solidFill>
                  <a:srgbClr val="000000"/>
                </a:solidFill>
                <a:latin typeface="Times New Roman" pitchFamily="18" charset="0"/>
                <a:ea typeface="+mn-ea"/>
                <a:cs typeface="+mn-cs"/>
              </a:rPr>
              <a:t> require MCHD to fix the problem and move on. Sometimes things are done on purpose or are so egregious that further action is required. </a:t>
            </a:r>
            <a:r>
              <a:rPr lang="en-US" sz="1200" kern="1200" dirty="0">
                <a:solidFill>
                  <a:srgbClr val="000000"/>
                </a:solidFill>
                <a:latin typeface="Times New Roman" pitchFamily="18" charset="0"/>
                <a:ea typeface="+mn-ea"/>
                <a:cs typeface="+mn-cs"/>
              </a:rPr>
              <a:t>We will take disciplinary action, up to and including termination if we determine that the violation was caused by willful or reckless disregard for law or policy.</a:t>
            </a:r>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Rectangle 4"/>
          <p:cNvSpPr>
            <a:spLocks noGrp="1" noChangeArrowheads="1"/>
          </p:cNvSpPr>
          <p:nvPr>
            <p:ph type="sldNum" sz="quarter"/>
          </p:nvPr>
        </p:nvSpPr>
        <p:spPr>
          <a:noFill/>
        </p:spPr>
        <p:txBody>
          <a:bodyPr/>
          <a:lstStyle/>
          <a:p>
            <a:fld id="{6BD8384B-F493-4497-8C32-B6355C1C31C5}" type="slidenum">
              <a:rPr lang="en-GB" smtClean="0"/>
              <a:pPr/>
              <a:t>15</a:t>
            </a:fld>
            <a:endParaRPr lang="en-GB" dirty="0"/>
          </a:p>
        </p:txBody>
      </p:sp>
      <p:sp>
        <p:nvSpPr>
          <p:cNvPr id="37891" name="Text Box 1"/>
          <p:cNvSpPr txBox="1">
            <a:spLocks noChangeArrowheads="1"/>
          </p:cNvSpPr>
          <p:nvPr/>
        </p:nvSpPr>
        <p:spPr bwMode="auto">
          <a:xfrm>
            <a:off x="1258035" y="704029"/>
            <a:ext cx="4499048" cy="3473202"/>
          </a:xfrm>
          <a:prstGeom prst="rect">
            <a:avLst/>
          </a:prstGeom>
          <a:solidFill>
            <a:srgbClr val="FFFFFF"/>
          </a:solidFill>
          <a:ln w="9525">
            <a:solidFill>
              <a:srgbClr val="000000"/>
            </a:solidFill>
            <a:miter lim="800000"/>
            <a:headEnd/>
            <a:tailEnd/>
          </a:ln>
        </p:spPr>
        <p:txBody>
          <a:bodyPr wrap="none" anchor="ctr"/>
          <a:lstStyle/>
          <a:p>
            <a:endParaRPr lang="en-US" dirty="0"/>
          </a:p>
        </p:txBody>
      </p:sp>
      <p:sp>
        <p:nvSpPr>
          <p:cNvPr id="37892" name="Rectangle 2"/>
          <p:cNvSpPr>
            <a:spLocks noGrp="1" noChangeArrowheads="1"/>
          </p:cNvSpPr>
          <p:nvPr>
            <p:ph type="body"/>
          </p:nvPr>
        </p:nvSpPr>
        <p:spPr>
          <a:xfrm>
            <a:off x="934091" y="4415143"/>
            <a:ext cx="5142218" cy="4191796"/>
          </a:xfrm>
          <a:solidFill>
            <a:srgbClr val="FFFFFF"/>
          </a:solidFill>
          <a:ln w="9360">
            <a:solidFill>
              <a:srgbClr val="000000"/>
            </a:solidFill>
            <a:miter lim="800000"/>
          </a:ln>
        </p:spPr>
        <p:txBody>
          <a:bodyPr wrap="none" anchor="ctr"/>
          <a:lstStyle/>
          <a:p>
            <a:r>
              <a:rPr lang="en-US" sz="1200" kern="1200" dirty="0">
                <a:solidFill>
                  <a:srgbClr val="000000"/>
                </a:solidFill>
                <a:latin typeface="Times New Roman" pitchFamily="18" charset="0"/>
                <a:ea typeface="+mn-ea"/>
                <a:cs typeface="+mn-cs"/>
              </a:rPr>
              <a:t>MCHD has a code of conduct that outlines at a high level the expectations place upon each of us for maintaining a complaint workplace. These performance expectations are applicable to anyone who does business in a MCHD facility: board members, employees, physicians, contractors, vendors, etc.</a:t>
            </a:r>
          </a:p>
          <a:p>
            <a:r>
              <a:rPr lang="en-US" sz="1200" kern="1200" dirty="0">
                <a:solidFill>
                  <a:srgbClr val="000000"/>
                </a:solidFill>
                <a:latin typeface="Times New Roman" pitchFamily="18" charset="0"/>
                <a:ea typeface="+mn-ea"/>
                <a:cs typeface="+mn-cs"/>
              </a:rPr>
              <a:t>Our code of conduct reflects the philosophies of our company which we spoke about earlier in this orientation: Concepts of integrity, fairness, courtesy, competence, accountability and ethical behavior. But, is our code of conduct the only place you can find such performance expectations? No, of course not. </a:t>
            </a:r>
          </a:p>
          <a:p>
            <a:r>
              <a:rPr lang="en-US" sz="1200" kern="1200" dirty="0">
                <a:solidFill>
                  <a:srgbClr val="000000"/>
                </a:solidFill>
                <a:latin typeface="Times New Roman" pitchFamily="18" charset="0"/>
                <a:ea typeface="+mn-ea"/>
                <a:cs typeface="+mn-cs"/>
              </a:rPr>
              <a:t>You can also find performance expectations in our organizational policies, which are located on our intranet and departmental policies which can be found in your departments. You may recall signing a MCHD Values and Standards when you submitted your application. In our standards we commit ourselves to a variety of behaviors like:</a:t>
            </a:r>
          </a:p>
          <a:p>
            <a:pPr lvl="0"/>
            <a:r>
              <a:rPr lang="en-US" sz="1200" kern="1200" dirty="0">
                <a:solidFill>
                  <a:srgbClr val="000000"/>
                </a:solidFill>
                <a:latin typeface="Times New Roman" pitchFamily="18" charset="0"/>
                <a:ea typeface="+mn-ea"/>
                <a:cs typeface="+mn-cs"/>
              </a:rPr>
              <a:t>Courtesy</a:t>
            </a:r>
          </a:p>
          <a:p>
            <a:pPr lvl="0"/>
            <a:r>
              <a:rPr lang="en-US" sz="1200" kern="1200" dirty="0">
                <a:solidFill>
                  <a:srgbClr val="000000"/>
                </a:solidFill>
                <a:latin typeface="Times New Roman" pitchFamily="18" charset="0"/>
                <a:ea typeface="+mn-ea"/>
                <a:cs typeface="+mn-cs"/>
              </a:rPr>
              <a:t>Trust</a:t>
            </a:r>
          </a:p>
          <a:p>
            <a:pPr lvl="0"/>
            <a:r>
              <a:rPr lang="en-US" sz="1200" kern="1200" dirty="0">
                <a:solidFill>
                  <a:srgbClr val="000000"/>
                </a:solidFill>
                <a:latin typeface="Times New Roman" pitchFamily="18" charset="0"/>
                <a:ea typeface="+mn-ea"/>
                <a:cs typeface="+mn-cs"/>
              </a:rPr>
              <a:t>Competence</a:t>
            </a:r>
          </a:p>
          <a:p>
            <a:r>
              <a:rPr lang="en-US" sz="1200" kern="1200" dirty="0">
                <a:solidFill>
                  <a:srgbClr val="000000"/>
                </a:solidFill>
                <a:latin typeface="Times New Roman" pitchFamily="18" charset="0"/>
                <a:ea typeface="+mn-ea"/>
                <a:cs typeface="+mn-cs"/>
              </a:rPr>
              <a:t>As you open your code of conduct you will find many statements that outline our beliefs on certain topics. Our code of conduct addresses other topics like work place conduct, billing and coding, physician relationships, confidentiality, etc. We will go over the listed topics.</a:t>
            </a:r>
            <a:r>
              <a:rPr lang="en-US" sz="1200" kern="1200" baseline="0" dirty="0">
                <a:solidFill>
                  <a:srgbClr val="000000"/>
                </a:solidFill>
                <a:latin typeface="Times New Roman" pitchFamily="18" charset="0"/>
                <a:ea typeface="+mn-ea"/>
                <a:cs typeface="+mn-cs"/>
              </a:rPr>
              <a:t> This is a quick overview of each section, so please be sure to read your code of conduct thoroughly to address anything not covered. The acknowledgement you will be signing states that you are responsible for all that the code of conduct states so it is important that you are familiar with it. </a:t>
            </a:r>
          </a:p>
          <a:p>
            <a:endParaRPr lang="en-US" sz="1200" kern="1200" dirty="0">
              <a:solidFill>
                <a:srgbClr val="000000"/>
              </a:solidFill>
              <a:latin typeface="Times New Roman" pitchFamily="18" charset="0"/>
              <a:ea typeface="+mn-ea"/>
              <a:cs typeface="+mn-cs"/>
            </a:endParaRPr>
          </a:p>
          <a:p>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Rectangle 4"/>
          <p:cNvSpPr>
            <a:spLocks noGrp="1" noChangeArrowheads="1"/>
          </p:cNvSpPr>
          <p:nvPr>
            <p:ph type="sldNum" sz="quarter"/>
          </p:nvPr>
        </p:nvSpPr>
        <p:spPr>
          <a:noFill/>
        </p:spPr>
        <p:txBody>
          <a:bodyPr/>
          <a:lstStyle/>
          <a:p>
            <a:fld id="{6BD8384B-F493-4497-8C32-B6355C1C31C5}" type="slidenum">
              <a:rPr lang="en-GB" smtClean="0"/>
              <a:pPr/>
              <a:t>16</a:t>
            </a:fld>
            <a:endParaRPr lang="en-GB" dirty="0"/>
          </a:p>
        </p:txBody>
      </p:sp>
      <p:sp>
        <p:nvSpPr>
          <p:cNvPr id="37891" name="Text Box 1"/>
          <p:cNvSpPr txBox="1">
            <a:spLocks noChangeArrowheads="1"/>
          </p:cNvSpPr>
          <p:nvPr/>
        </p:nvSpPr>
        <p:spPr bwMode="auto">
          <a:xfrm>
            <a:off x="1258035" y="704029"/>
            <a:ext cx="4499048" cy="3473202"/>
          </a:xfrm>
          <a:prstGeom prst="rect">
            <a:avLst/>
          </a:prstGeom>
          <a:solidFill>
            <a:srgbClr val="FFFFFF"/>
          </a:solidFill>
          <a:ln w="9525">
            <a:solidFill>
              <a:srgbClr val="000000"/>
            </a:solidFill>
            <a:miter lim="800000"/>
            <a:headEnd/>
            <a:tailEnd/>
          </a:ln>
        </p:spPr>
        <p:txBody>
          <a:bodyPr wrap="none" anchor="ctr"/>
          <a:lstStyle/>
          <a:p>
            <a:endParaRPr lang="en-US" dirty="0"/>
          </a:p>
        </p:txBody>
      </p:sp>
      <p:sp>
        <p:nvSpPr>
          <p:cNvPr id="37892" name="Rectangle 2"/>
          <p:cNvSpPr>
            <a:spLocks noGrp="1" noChangeArrowheads="1"/>
          </p:cNvSpPr>
          <p:nvPr>
            <p:ph type="body"/>
          </p:nvPr>
        </p:nvSpPr>
        <p:spPr>
          <a:xfrm>
            <a:off x="934091" y="4415143"/>
            <a:ext cx="5142218" cy="4191796"/>
          </a:xfrm>
          <a:solidFill>
            <a:srgbClr val="FFFFFF"/>
          </a:solidFill>
          <a:ln w="9360">
            <a:solidFill>
              <a:srgbClr val="000000"/>
            </a:solidFill>
            <a:miter lim="800000"/>
          </a:ln>
        </p:spPr>
        <p:txBody>
          <a:bodyPr wrap="none" anchor="ctr"/>
          <a:lstStyle/>
          <a:p>
            <a:r>
              <a:rPr lang="en-US" dirty="0"/>
              <a:t>It</a:t>
            </a:r>
            <a:r>
              <a:rPr lang="en-US" baseline="0" dirty="0"/>
              <a:t> is every employees duty to ensure that their outside activities are consistent with their employment at MCHD. All employees must report all conflict of interests to Human Resources. A conflict of interest is when a person’s business decisions can be influences by their personal interests. </a:t>
            </a:r>
          </a:p>
          <a:p>
            <a:endParaRPr lang="en-US" baseline="0" dirty="0"/>
          </a:p>
          <a:p>
            <a:r>
              <a:rPr lang="en-US" baseline="0" dirty="0"/>
              <a:t>Gifts and entertainment must be reported to your supervisor. This is because we want to make sure that no one’s decision making process is influenced by other things other than common sense and business decision methods. For instance, if we were gathering bids for a certain piece of equipment and one of the bidding vendors gave everyone tickets to the Bahamas, our decision to choose them could be easily influenced by our own personal wants. Ask if you are unsure as to whether you can accept a gift.</a:t>
            </a:r>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Rectangle 4"/>
          <p:cNvSpPr>
            <a:spLocks noGrp="1" noChangeArrowheads="1"/>
          </p:cNvSpPr>
          <p:nvPr>
            <p:ph type="sldNum" sz="quarter"/>
          </p:nvPr>
        </p:nvSpPr>
        <p:spPr>
          <a:noFill/>
        </p:spPr>
        <p:txBody>
          <a:bodyPr/>
          <a:lstStyle/>
          <a:p>
            <a:fld id="{6BD8384B-F493-4497-8C32-B6355C1C31C5}" type="slidenum">
              <a:rPr lang="en-GB" smtClean="0"/>
              <a:pPr/>
              <a:t>17</a:t>
            </a:fld>
            <a:endParaRPr lang="en-GB" dirty="0"/>
          </a:p>
        </p:txBody>
      </p:sp>
      <p:sp>
        <p:nvSpPr>
          <p:cNvPr id="37891" name="Text Box 1"/>
          <p:cNvSpPr txBox="1">
            <a:spLocks noChangeArrowheads="1"/>
          </p:cNvSpPr>
          <p:nvPr/>
        </p:nvSpPr>
        <p:spPr bwMode="auto">
          <a:xfrm>
            <a:off x="1258035" y="704029"/>
            <a:ext cx="4499048" cy="3473202"/>
          </a:xfrm>
          <a:prstGeom prst="rect">
            <a:avLst/>
          </a:prstGeom>
          <a:solidFill>
            <a:srgbClr val="FFFFFF"/>
          </a:solidFill>
          <a:ln w="9525">
            <a:solidFill>
              <a:srgbClr val="000000"/>
            </a:solidFill>
            <a:miter lim="800000"/>
            <a:headEnd/>
            <a:tailEnd/>
          </a:ln>
        </p:spPr>
        <p:txBody>
          <a:bodyPr wrap="none" anchor="ctr"/>
          <a:lstStyle/>
          <a:p>
            <a:endParaRPr lang="en-US" dirty="0"/>
          </a:p>
        </p:txBody>
      </p:sp>
      <p:sp>
        <p:nvSpPr>
          <p:cNvPr id="37892" name="Rectangle 2"/>
          <p:cNvSpPr>
            <a:spLocks noGrp="1" noChangeArrowheads="1"/>
          </p:cNvSpPr>
          <p:nvPr>
            <p:ph type="body"/>
          </p:nvPr>
        </p:nvSpPr>
        <p:spPr>
          <a:xfrm>
            <a:off x="934091" y="4415143"/>
            <a:ext cx="5142218" cy="4191796"/>
          </a:xfrm>
          <a:solidFill>
            <a:srgbClr val="FFFFFF"/>
          </a:solidFill>
          <a:ln w="9360">
            <a:solidFill>
              <a:srgbClr val="000000"/>
            </a:solidFill>
            <a:miter lim="800000"/>
          </a:ln>
        </p:spPr>
        <p:txBody>
          <a:bodyPr wrap="none" anchor="ctr"/>
          <a:lstStyle/>
          <a:p>
            <a:r>
              <a:rPr lang="en-US" dirty="0"/>
              <a:t>Employees</a:t>
            </a:r>
            <a:r>
              <a:rPr lang="en-US" baseline="0" dirty="0"/>
              <a:t> are not allowed to take personal opportunities for themselves that were discovered through their job unless it is approved by the Board of Directors. An example of this would be seeing MCHDs volumes and market data through your job and then using that data to go out and open a competing service line with MCHD.</a:t>
            </a:r>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Rectangle 4"/>
          <p:cNvSpPr>
            <a:spLocks noGrp="1" noChangeArrowheads="1"/>
          </p:cNvSpPr>
          <p:nvPr>
            <p:ph type="sldNum" sz="quarter"/>
          </p:nvPr>
        </p:nvSpPr>
        <p:spPr>
          <a:noFill/>
        </p:spPr>
        <p:txBody>
          <a:bodyPr/>
          <a:lstStyle/>
          <a:p>
            <a:fld id="{6BD8384B-F493-4497-8C32-B6355C1C31C5}" type="slidenum">
              <a:rPr lang="en-GB" smtClean="0"/>
              <a:pPr/>
              <a:t>18</a:t>
            </a:fld>
            <a:endParaRPr lang="en-GB" dirty="0"/>
          </a:p>
        </p:txBody>
      </p:sp>
      <p:sp>
        <p:nvSpPr>
          <p:cNvPr id="37891" name="Text Box 1"/>
          <p:cNvSpPr txBox="1">
            <a:spLocks noChangeArrowheads="1"/>
          </p:cNvSpPr>
          <p:nvPr/>
        </p:nvSpPr>
        <p:spPr bwMode="auto">
          <a:xfrm>
            <a:off x="1258035" y="704029"/>
            <a:ext cx="4499048" cy="3473202"/>
          </a:xfrm>
          <a:prstGeom prst="rect">
            <a:avLst/>
          </a:prstGeom>
          <a:solidFill>
            <a:srgbClr val="FFFFFF"/>
          </a:solidFill>
          <a:ln w="9525">
            <a:solidFill>
              <a:srgbClr val="000000"/>
            </a:solidFill>
            <a:miter lim="800000"/>
            <a:headEnd/>
            <a:tailEnd/>
          </a:ln>
        </p:spPr>
        <p:txBody>
          <a:bodyPr wrap="none" anchor="ctr"/>
          <a:lstStyle/>
          <a:p>
            <a:endParaRPr lang="en-US" dirty="0"/>
          </a:p>
        </p:txBody>
      </p:sp>
      <p:sp>
        <p:nvSpPr>
          <p:cNvPr id="37892" name="Rectangle 2"/>
          <p:cNvSpPr>
            <a:spLocks noGrp="1" noChangeArrowheads="1"/>
          </p:cNvSpPr>
          <p:nvPr>
            <p:ph type="body"/>
          </p:nvPr>
        </p:nvSpPr>
        <p:spPr>
          <a:xfrm>
            <a:off x="934091" y="4415143"/>
            <a:ext cx="5142218" cy="4191796"/>
          </a:xfrm>
          <a:solidFill>
            <a:srgbClr val="FFFFFF"/>
          </a:solidFill>
          <a:ln w="9360">
            <a:solidFill>
              <a:srgbClr val="000000"/>
            </a:solidFill>
            <a:miter lim="800000"/>
          </a:ln>
        </p:spPr>
        <p:txBody>
          <a:bodyPr wrap="none" anchor="ctr"/>
          <a:lstStyle/>
          <a:p>
            <a:r>
              <a:rPr lang="en-US" dirty="0"/>
              <a:t>MCHD</a:t>
            </a:r>
            <a:r>
              <a:rPr lang="en-US" baseline="0" dirty="0"/>
              <a:t> is the best hospital and we want to stay that way by being competitive in the market. We do not however want to compete unfairly. MCHD will obey all antitrust, competition and fair dealing laws. MCHD will not take unfair advantage of any organization or individual through manipulation, concealment, abuse of privileged information, misrepresentation of material facts or any other unfair-dealing practice. </a:t>
            </a:r>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Rectangle 4"/>
          <p:cNvSpPr>
            <a:spLocks noGrp="1" noChangeArrowheads="1"/>
          </p:cNvSpPr>
          <p:nvPr>
            <p:ph type="sldNum" sz="quarter"/>
          </p:nvPr>
        </p:nvSpPr>
        <p:spPr>
          <a:noFill/>
        </p:spPr>
        <p:txBody>
          <a:bodyPr/>
          <a:lstStyle/>
          <a:p>
            <a:fld id="{6BD8384B-F493-4497-8C32-B6355C1C31C5}" type="slidenum">
              <a:rPr lang="en-GB" smtClean="0"/>
              <a:pPr/>
              <a:t>19</a:t>
            </a:fld>
            <a:endParaRPr lang="en-GB" dirty="0"/>
          </a:p>
        </p:txBody>
      </p:sp>
      <p:sp>
        <p:nvSpPr>
          <p:cNvPr id="37891" name="Text Box 1"/>
          <p:cNvSpPr txBox="1">
            <a:spLocks noChangeArrowheads="1"/>
          </p:cNvSpPr>
          <p:nvPr/>
        </p:nvSpPr>
        <p:spPr bwMode="auto">
          <a:xfrm>
            <a:off x="1258035" y="704029"/>
            <a:ext cx="4499048" cy="3473202"/>
          </a:xfrm>
          <a:prstGeom prst="rect">
            <a:avLst/>
          </a:prstGeom>
          <a:solidFill>
            <a:srgbClr val="FFFFFF"/>
          </a:solidFill>
          <a:ln w="9525">
            <a:solidFill>
              <a:srgbClr val="000000"/>
            </a:solidFill>
            <a:miter lim="800000"/>
            <a:headEnd/>
            <a:tailEnd/>
          </a:ln>
        </p:spPr>
        <p:txBody>
          <a:bodyPr wrap="none" anchor="ctr"/>
          <a:lstStyle/>
          <a:p>
            <a:endParaRPr lang="en-US" dirty="0"/>
          </a:p>
        </p:txBody>
      </p:sp>
      <p:sp>
        <p:nvSpPr>
          <p:cNvPr id="37892" name="Rectangle 2"/>
          <p:cNvSpPr>
            <a:spLocks noGrp="1" noChangeArrowheads="1"/>
          </p:cNvSpPr>
          <p:nvPr>
            <p:ph type="body"/>
          </p:nvPr>
        </p:nvSpPr>
        <p:spPr>
          <a:xfrm>
            <a:off x="934091" y="4415143"/>
            <a:ext cx="5142218" cy="4191796"/>
          </a:xfrm>
          <a:solidFill>
            <a:srgbClr val="FFFFFF"/>
          </a:solidFill>
          <a:ln w="9360">
            <a:solidFill>
              <a:srgbClr val="000000"/>
            </a:solidFill>
            <a:miter lim="800000"/>
          </a:ln>
        </p:spPr>
        <p:txBody>
          <a:bodyPr wrap="none" anchor="ctr"/>
          <a:lstStyle/>
          <a:p>
            <a:r>
              <a:rPr lang="en-US" dirty="0"/>
              <a:t>Discrimination</a:t>
            </a:r>
            <a:r>
              <a:rPr lang="en-US" baseline="0" dirty="0"/>
              <a:t> and Harassment is a topic that everyone should be familiar with as it has been addressed by Human Resources. This topic boils down to one thing…respect. MCHD expects that all employees treat each other with respect. If there is an issue of discrimination or harassment within your work area, it is your duty to report this issue to your direct supervisor. It is then your supervisor’s responsibility to address the issue. </a:t>
            </a: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rgbClr val="000000"/>
                </a:solidFill>
                <a:latin typeface="Times New Roman" pitchFamily="18" charset="0"/>
                <a:ea typeface="+mn-ea"/>
                <a:cs typeface="+mn-cs"/>
              </a:rPr>
              <a:t>Compliance is the adherence to, or the following of, laws, rules, policies and any other requirements that apply to your job duties and an organization as a whole. </a:t>
            </a:r>
          </a:p>
          <a:p>
            <a:r>
              <a:rPr lang="en-US" sz="1200" kern="1200" dirty="0">
                <a:solidFill>
                  <a:srgbClr val="000000"/>
                </a:solidFill>
                <a:latin typeface="Times New Roman" pitchFamily="18" charset="0"/>
                <a:ea typeface="+mn-ea"/>
                <a:cs typeface="+mn-cs"/>
              </a:rPr>
              <a:t>Our compliance program helps to ensure that Moore County Hospital Districts meeting the rules, regulations, and policies set by the Government and contract insurance programs along with fiscal intermediaries.</a:t>
            </a:r>
          </a:p>
          <a:p>
            <a:endParaRPr lang="en-US" dirty="0"/>
          </a:p>
        </p:txBody>
      </p:sp>
      <p:sp>
        <p:nvSpPr>
          <p:cNvPr id="4" name="Slide Number Placeholder 3"/>
          <p:cNvSpPr>
            <a:spLocks noGrp="1"/>
          </p:cNvSpPr>
          <p:nvPr>
            <p:ph type="sldNum" idx="10"/>
          </p:nvPr>
        </p:nvSpPr>
        <p:spPr/>
        <p:txBody>
          <a:bodyPr/>
          <a:lstStyle/>
          <a:p>
            <a:pPr>
              <a:defRPr/>
            </a:pPr>
            <a:fld id="{8E914E2E-6B61-482B-8F5E-2F153BBEEC31}" type="slidenum">
              <a:rPr lang="en-GB" smtClean="0"/>
              <a:pPr>
                <a:defRPr/>
              </a:pPr>
              <a:t>2</a:t>
            </a:fld>
            <a:endParaRPr lang="en-GB"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Rectangle 4"/>
          <p:cNvSpPr>
            <a:spLocks noGrp="1" noChangeArrowheads="1"/>
          </p:cNvSpPr>
          <p:nvPr>
            <p:ph type="sldNum" sz="quarter"/>
          </p:nvPr>
        </p:nvSpPr>
        <p:spPr>
          <a:noFill/>
        </p:spPr>
        <p:txBody>
          <a:bodyPr/>
          <a:lstStyle/>
          <a:p>
            <a:fld id="{6BD8384B-F493-4497-8C32-B6355C1C31C5}" type="slidenum">
              <a:rPr lang="en-GB" smtClean="0"/>
              <a:pPr/>
              <a:t>20</a:t>
            </a:fld>
            <a:endParaRPr lang="en-GB" dirty="0"/>
          </a:p>
        </p:txBody>
      </p:sp>
      <p:sp>
        <p:nvSpPr>
          <p:cNvPr id="37891" name="Text Box 1"/>
          <p:cNvSpPr txBox="1">
            <a:spLocks noChangeArrowheads="1"/>
          </p:cNvSpPr>
          <p:nvPr/>
        </p:nvSpPr>
        <p:spPr bwMode="auto">
          <a:xfrm>
            <a:off x="1258035" y="704029"/>
            <a:ext cx="4499048" cy="3473202"/>
          </a:xfrm>
          <a:prstGeom prst="rect">
            <a:avLst/>
          </a:prstGeom>
          <a:solidFill>
            <a:srgbClr val="FFFFFF"/>
          </a:solidFill>
          <a:ln w="9525">
            <a:solidFill>
              <a:srgbClr val="000000"/>
            </a:solidFill>
            <a:miter lim="800000"/>
            <a:headEnd/>
            <a:tailEnd/>
          </a:ln>
        </p:spPr>
        <p:txBody>
          <a:bodyPr wrap="none" anchor="ctr"/>
          <a:lstStyle/>
          <a:p>
            <a:endParaRPr lang="en-US" dirty="0"/>
          </a:p>
        </p:txBody>
      </p:sp>
      <p:sp>
        <p:nvSpPr>
          <p:cNvPr id="37892" name="Rectangle 2"/>
          <p:cNvSpPr>
            <a:spLocks noGrp="1" noChangeArrowheads="1"/>
          </p:cNvSpPr>
          <p:nvPr>
            <p:ph type="body"/>
          </p:nvPr>
        </p:nvSpPr>
        <p:spPr>
          <a:xfrm>
            <a:off x="934091" y="4415143"/>
            <a:ext cx="5142218" cy="4191796"/>
          </a:xfrm>
          <a:solidFill>
            <a:srgbClr val="FFFFFF"/>
          </a:solidFill>
          <a:ln w="9360">
            <a:solidFill>
              <a:srgbClr val="000000"/>
            </a:solidFill>
            <a:miter lim="800000"/>
          </a:ln>
        </p:spPr>
        <p:txBody>
          <a:bodyPr wrap="none" anchor="ctr"/>
          <a:lstStyle/>
          <a:p>
            <a:r>
              <a:rPr lang="en-US" dirty="0"/>
              <a:t>MCHD is a county owned facility, therefore</a:t>
            </a:r>
            <a:r>
              <a:rPr lang="en-US" baseline="0" dirty="0"/>
              <a:t> we are not subject to OSHA regulation. We still use many OSHA practices because they are the best practices in the industry and we want to keep everyone safe. It is your responsibility to be familiar with  and abide by all health and safety related policies and procedures within your department and the organization. </a:t>
            </a:r>
          </a:p>
          <a:p>
            <a:endParaRPr lang="en-US" baseline="0" dirty="0"/>
          </a:p>
          <a:p>
            <a:pPr marL="0" marR="0" indent="0" algn="l" defTabSz="457200"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r>
              <a:rPr lang="en-US" baseline="0" dirty="0"/>
              <a:t>MCHD does not tolerate threats or acts of violence. We want to remain a place that everyone feels safe to come to work for.  MCHD is also a drug free campus. This means that</a:t>
            </a:r>
            <a:r>
              <a:rPr lang="en-US" sz="1200" kern="1200" dirty="0">
                <a:solidFill>
                  <a:srgbClr val="000000"/>
                </a:solidFill>
                <a:latin typeface="Times New Roman" pitchFamily="18" charset="0"/>
                <a:ea typeface="+mn-ea"/>
                <a:cs typeface="+mn-cs"/>
              </a:rPr>
              <a:t> no employee may use, possess, distribute, sell, or be under the influence of alcohol or illegal drugs. The legal use of prescribed drugs is permitted on the job only if</a:t>
            </a:r>
            <a:r>
              <a:rPr lang="en-US" sz="1200" b="1" kern="1200" dirty="0">
                <a:solidFill>
                  <a:srgbClr val="000000"/>
                </a:solidFill>
                <a:latin typeface="Times New Roman" pitchFamily="18" charset="0"/>
                <a:ea typeface="+mn-ea"/>
                <a:cs typeface="+mn-cs"/>
              </a:rPr>
              <a:t> </a:t>
            </a:r>
            <a:r>
              <a:rPr lang="en-US" sz="1200" kern="1200" dirty="0">
                <a:solidFill>
                  <a:srgbClr val="000000"/>
                </a:solidFill>
                <a:latin typeface="Times New Roman" pitchFamily="18" charset="0"/>
                <a:ea typeface="+mn-ea"/>
                <a:cs typeface="+mn-cs"/>
              </a:rPr>
              <a:t>does not impair an employee’s ability to perform the essential functions of the job effectively and in a safe manner that does not endanger patients or other individuals in the workplace..</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Rectangle 4"/>
          <p:cNvSpPr>
            <a:spLocks noGrp="1" noChangeArrowheads="1"/>
          </p:cNvSpPr>
          <p:nvPr>
            <p:ph type="sldNum" sz="quarter"/>
          </p:nvPr>
        </p:nvSpPr>
        <p:spPr>
          <a:noFill/>
        </p:spPr>
        <p:txBody>
          <a:bodyPr/>
          <a:lstStyle/>
          <a:p>
            <a:fld id="{6BD8384B-F493-4497-8C32-B6355C1C31C5}" type="slidenum">
              <a:rPr lang="en-GB" smtClean="0"/>
              <a:pPr/>
              <a:t>21</a:t>
            </a:fld>
            <a:endParaRPr lang="en-GB" dirty="0"/>
          </a:p>
        </p:txBody>
      </p:sp>
      <p:sp>
        <p:nvSpPr>
          <p:cNvPr id="37891" name="Text Box 1"/>
          <p:cNvSpPr txBox="1">
            <a:spLocks noChangeArrowheads="1"/>
          </p:cNvSpPr>
          <p:nvPr/>
        </p:nvSpPr>
        <p:spPr bwMode="auto">
          <a:xfrm>
            <a:off x="1258035" y="704029"/>
            <a:ext cx="4499048" cy="3473202"/>
          </a:xfrm>
          <a:prstGeom prst="rect">
            <a:avLst/>
          </a:prstGeom>
          <a:solidFill>
            <a:srgbClr val="FFFFFF"/>
          </a:solidFill>
          <a:ln w="9525">
            <a:solidFill>
              <a:srgbClr val="000000"/>
            </a:solidFill>
            <a:miter lim="800000"/>
            <a:headEnd/>
            <a:tailEnd/>
          </a:ln>
        </p:spPr>
        <p:txBody>
          <a:bodyPr wrap="none" anchor="ctr"/>
          <a:lstStyle/>
          <a:p>
            <a:endParaRPr lang="en-US" dirty="0"/>
          </a:p>
        </p:txBody>
      </p:sp>
      <p:sp>
        <p:nvSpPr>
          <p:cNvPr id="37892" name="Rectangle 2"/>
          <p:cNvSpPr>
            <a:spLocks noGrp="1" noChangeArrowheads="1"/>
          </p:cNvSpPr>
          <p:nvPr>
            <p:ph type="body"/>
          </p:nvPr>
        </p:nvSpPr>
        <p:spPr>
          <a:xfrm>
            <a:off x="934091" y="4415143"/>
            <a:ext cx="5142218" cy="4191796"/>
          </a:xfrm>
          <a:solidFill>
            <a:srgbClr val="FFFFFF"/>
          </a:solidFill>
          <a:ln w="9360">
            <a:solidFill>
              <a:srgbClr val="000000"/>
            </a:solidFill>
            <a:miter lim="800000"/>
          </a:ln>
        </p:spPr>
        <p:txBody>
          <a:bodyPr wrap="none" anchor="ctr"/>
          <a:lstStyle/>
          <a:p>
            <a:r>
              <a:rPr lang="en-US" dirty="0"/>
              <a:t>MCHD uses generally accepted accounting principles</a:t>
            </a:r>
            <a:r>
              <a:rPr lang="en-US" baseline="0" dirty="0"/>
              <a:t> in all if its accounting practices. If you handle any accounting records, please familiarize yourself with the required period of time those records must be retained.</a:t>
            </a:r>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Rectangle 4"/>
          <p:cNvSpPr>
            <a:spLocks noGrp="1" noChangeArrowheads="1"/>
          </p:cNvSpPr>
          <p:nvPr>
            <p:ph type="sldNum" sz="quarter"/>
          </p:nvPr>
        </p:nvSpPr>
        <p:spPr>
          <a:noFill/>
        </p:spPr>
        <p:txBody>
          <a:bodyPr/>
          <a:lstStyle/>
          <a:p>
            <a:fld id="{6BD8384B-F493-4497-8C32-B6355C1C31C5}" type="slidenum">
              <a:rPr lang="en-GB" smtClean="0"/>
              <a:pPr/>
              <a:t>22</a:t>
            </a:fld>
            <a:endParaRPr lang="en-GB" dirty="0"/>
          </a:p>
        </p:txBody>
      </p:sp>
      <p:sp>
        <p:nvSpPr>
          <p:cNvPr id="37891" name="Text Box 1"/>
          <p:cNvSpPr txBox="1">
            <a:spLocks noChangeArrowheads="1"/>
          </p:cNvSpPr>
          <p:nvPr/>
        </p:nvSpPr>
        <p:spPr bwMode="auto">
          <a:xfrm>
            <a:off x="1258035" y="704029"/>
            <a:ext cx="4499048" cy="3473202"/>
          </a:xfrm>
          <a:prstGeom prst="rect">
            <a:avLst/>
          </a:prstGeom>
          <a:solidFill>
            <a:srgbClr val="FFFFFF"/>
          </a:solidFill>
          <a:ln w="9525">
            <a:solidFill>
              <a:srgbClr val="000000"/>
            </a:solidFill>
            <a:miter lim="800000"/>
            <a:headEnd/>
            <a:tailEnd/>
          </a:ln>
        </p:spPr>
        <p:txBody>
          <a:bodyPr wrap="none" anchor="ctr"/>
          <a:lstStyle/>
          <a:p>
            <a:endParaRPr lang="en-US" dirty="0"/>
          </a:p>
        </p:txBody>
      </p:sp>
      <p:sp>
        <p:nvSpPr>
          <p:cNvPr id="37892" name="Rectangle 2"/>
          <p:cNvSpPr>
            <a:spLocks noGrp="1" noChangeArrowheads="1"/>
          </p:cNvSpPr>
          <p:nvPr>
            <p:ph type="body"/>
          </p:nvPr>
        </p:nvSpPr>
        <p:spPr>
          <a:xfrm>
            <a:off x="934091" y="4415143"/>
            <a:ext cx="5142218" cy="4191796"/>
          </a:xfrm>
          <a:solidFill>
            <a:srgbClr val="FFFFFF"/>
          </a:solidFill>
          <a:ln w="9360">
            <a:solidFill>
              <a:srgbClr val="000000"/>
            </a:solidFill>
            <a:miter lim="800000"/>
          </a:ln>
        </p:spPr>
        <p:txBody>
          <a:bodyPr wrap="none" anchor="ctr"/>
          <a:lstStyle/>
          <a:p>
            <a:r>
              <a:rPr lang="en-US" dirty="0"/>
              <a:t>Confidentiality is an</a:t>
            </a:r>
            <a:r>
              <a:rPr lang="en-US" baseline="0" dirty="0"/>
              <a:t> major concern in health care. At MCHD we take protecting confidential information very seriously. It is every employees duty to protect confidential information. First lets talk about Patient Information. You have received prior training on HIPAA. This is a quick reminder that if you have knowledge of confidential patient information, that information should only be shared with others who need that information to provide patient care. If you don’t know of confidential patient information and don’t have a reason to have it, don’t try to get it. </a:t>
            </a:r>
          </a:p>
          <a:p>
            <a:endParaRPr lang="en-US" baseline="0" dirty="0"/>
          </a:p>
          <a:p>
            <a:pPr marL="0" marR="0" indent="0" algn="l" defTabSz="457200"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r>
              <a:rPr lang="en-US" baseline="0" dirty="0"/>
              <a:t>Employees also have a responsibility to protect MCHD’s intellectual property such as trade marks, business plans, copyrights…etc. By signing the required acknowledgement, you are stating that you will do your duty in protecting MCHD’s information. For instance, if you left MCHD and went to work for a competitor you cannot disclose to them secrets of why we are the best. </a:t>
            </a:r>
          </a:p>
          <a:p>
            <a:pPr marL="0" marR="0" indent="0" algn="l" defTabSz="457200"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endParaRPr lang="en-US" baseline="0" dirty="0"/>
          </a:p>
          <a:p>
            <a:pPr marL="0" marR="0" indent="0" algn="l" defTabSz="457200"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r>
              <a:rPr lang="en-US" baseline="0" dirty="0"/>
              <a:t>This is a great time to talk about social networking. In today’s society, nothing is a secret and it seems everything is posted online. Part of your duty of protecting MCHD’s information is to refrain from posting any pictures or information about MCHD online. This can be pictures of employees wearing the MCHD logo to anything revealing about MCHD. According the “Online Social Networking” policy, all employees will be responsible for what is posted on their personal online social networking sites and disciplinary action will result from such postings if they are derogatory or damaging to MCHD in nature.</a:t>
            </a:r>
          </a:p>
          <a:p>
            <a:endParaRPr lang="en-US" baseline="0" dirty="0"/>
          </a:p>
          <a:p>
            <a:endParaRPr lang="en-US" baseline="0"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Rectangle 4"/>
          <p:cNvSpPr>
            <a:spLocks noGrp="1" noChangeArrowheads="1"/>
          </p:cNvSpPr>
          <p:nvPr>
            <p:ph type="sldNum" sz="quarter"/>
          </p:nvPr>
        </p:nvSpPr>
        <p:spPr>
          <a:noFill/>
        </p:spPr>
        <p:txBody>
          <a:bodyPr/>
          <a:lstStyle/>
          <a:p>
            <a:fld id="{6BD8384B-F493-4497-8C32-B6355C1C31C5}" type="slidenum">
              <a:rPr lang="en-GB" smtClean="0"/>
              <a:pPr/>
              <a:t>23</a:t>
            </a:fld>
            <a:endParaRPr lang="en-GB" dirty="0"/>
          </a:p>
        </p:txBody>
      </p:sp>
      <p:sp>
        <p:nvSpPr>
          <p:cNvPr id="37891" name="Text Box 1"/>
          <p:cNvSpPr txBox="1">
            <a:spLocks noChangeArrowheads="1"/>
          </p:cNvSpPr>
          <p:nvPr/>
        </p:nvSpPr>
        <p:spPr bwMode="auto">
          <a:xfrm>
            <a:off x="1258035" y="704029"/>
            <a:ext cx="4499048" cy="3473202"/>
          </a:xfrm>
          <a:prstGeom prst="rect">
            <a:avLst/>
          </a:prstGeom>
          <a:solidFill>
            <a:srgbClr val="FFFFFF"/>
          </a:solidFill>
          <a:ln w="9525">
            <a:solidFill>
              <a:srgbClr val="000000"/>
            </a:solidFill>
            <a:miter lim="800000"/>
            <a:headEnd/>
            <a:tailEnd/>
          </a:ln>
        </p:spPr>
        <p:txBody>
          <a:bodyPr wrap="none" anchor="ctr"/>
          <a:lstStyle/>
          <a:p>
            <a:endParaRPr lang="en-US" dirty="0"/>
          </a:p>
        </p:txBody>
      </p:sp>
      <p:sp>
        <p:nvSpPr>
          <p:cNvPr id="37892" name="Rectangle 2"/>
          <p:cNvSpPr>
            <a:spLocks noGrp="1" noChangeArrowheads="1"/>
          </p:cNvSpPr>
          <p:nvPr>
            <p:ph type="body"/>
          </p:nvPr>
        </p:nvSpPr>
        <p:spPr>
          <a:xfrm>
            <a:off x="934091" y="4415143"/>
            <a:ext cx="5142218" cy="4191796"/>
          </a:xfrm>
          <a:solidFill>
            <a:srgbClr val="FFFFFF"/>
          </a:solidFill>
          <a:ln w="9360">
            <a:solidFill>
              <a:srgbClr val="000000"/>
            </a:solidFill>
            <a:miter lim="800000"/>
          </a:ln>
        </p:spPr>
        <p:txBody>
          <a:bodyPr wrap="none" anchor="ctr"/>
          <a:lstStyle/>
          <a:p>
            <a:pPr marL="0" marR="0" lvl="1" indent="0" algn="l" defTabSz="457200"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r>
              <a:rPr lang="en-US" sz="2000" dirty="0">
                <a:latin typeface="Tahoma" pitchFamily="34" charset="0"/>
                <a:cs typeface="Tahoma" pitchFamily="34" charset="0"/>
              </a:rPr>
              <a:t>Any patient (regardless of ability to pay) who comes to the Emergency Department at MCHD requesting examination or treatment for a medical condition will be promptly provided an appropriate medical screening examination performed by qualified individuals whether or not an emergency medical condition exists.</a:t>
            </a:r>
            <a:endParaRPr lang="en-GB" sz="2000" dirty="0">
              <a:solidFill>
                <a:schemeClr val="tx1">
                  <a:lumMod val="65000"/>
                  <a:lumOff val="35000"/>
                </a:schemeClr>
              </a:solidFill>
              <a:latin typeface="Tahoma" pitchFamily="34" charset="0"/>
              <a:cs typeface="Tahoma" pitchFamily="34" charset="0"/>
            </a:endParaRPr>
          </a:p>
          <a:p>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Rectangle 4"/>
          <p:cNvSpPr>
            <a:spLocks noGrp="1" noChangeArrowheads="1"/>
          </p:cNvSpPr>
          <p:nvPr>
            <p:ph type="sldNum" sz="quarter"/>
          </p:nvPr>
        </p:nvSpPr>
        <p:spPr>
          <a:noFill/>
        </p:spPr>
        <p:txBody>
          <a:bodyPr/>
          <a:lstStyle/>
          <a:p>
            <a:fld id="{6BD8384B-F493-4497-8C32-B6355C1C31C5}" type="slidenum">
              <a:rPr lang="en-GB" smtClean="0"/>
              <a:pPr/>
              <a:t>24</a:t>
            </a:fld>
            <a:endParaRPr lang="en-GB" dirty="0"/>
          </a:p>
        </p:txBody>
      </p:sp>
      <p:sp>
        <p:nvSpPr>
          <p:cNvPr id="37891" name="Text Box 1"/>
          <p:cNvSpPr txBox="1">
            <a:spLocks noChangeArrowheads="1"/>
          </p:cNvSpPr>
          <p:nvPr/>
        </p:nvSpPr>
        <p:spPr bwMode="auto">
          <a:xfrm>
            <a:off x="1258035" y="704029"/>
            <a:ext cx="4499048" cy="3473202"/>
          </a:xfrm>
          <a:prstGeom prst="rect">
            <a:avLst/>
          </a:prstGeom>
          <a:solidFill>
            <a:srgbClr val="FFFFFF"/>
          </a:solidFill>
          <a:ln w="9525">
            <a:solidFill>
              <a:srgbClr val="000000"/>
            </a:solidFill>
            <a:miter lim="800000"/>
            <a:headEnd/>
            <a:tailEnd/>
          </a:ln>
        </p:spPr>
        <p:txBody>
          <a:bodyPr wrap="none" anchor="ctr"/>
          <a:lstStyle/>
          <a:p>
            <a:endParaRPr lang="en-US" dirty="0"/>
          </a:p>
        </p:txBody>
      </p:sp>
      <p:sp>
        <p:nvSpPr>
          <p:cNvPr id="37892" name="Rectangle 2"/>
          <p:cNvSpPr>
            <a:spLocks noGrp="1" noChangeArrowheads="1"/>
          </p:cNvSpPr>
          <p:nvPr>
            <p:ph type="body"/>
          </p:nvPr>
        </p:nvSpPr>
        <p:spPr>
          <a:xfrm>
            <a:off x="934091" y="4415143"/>
            <a:ext cx="5142218" cy="4191796"/>
          </a:xfrm>
          <a:solidFill>
            <a:srgbClr val="FFFFFF"/>
          </a:solidFill>
          <a:ln w="9360">
            <a:solidFill>
              <a:srgbClr val="000000"/>
            </a:solidFill>
            <a:miter lim="800000"/>
          </a:ln>
        </p:spPr>
        <p:txBody>
          <a:bodyPr wrap="none" anchor="ctr"/>
          <a:lstStyle/>
          <a:p>
            <a:r>
              <a:rPr lang="en-US" dirty="0"/>
              <a:t>Though we</a:t>
            </a:r>
            <a:r>
              <a:rPr lang="en-US" baseline="0" dirty="0"/>
              <a:t> might assume that billing only has to do with Patient Financial Services, this assumption is wrong. Billing starts at the bedside with correct documentation. If documentation is done incorrectly, then MCHD could bill incorrectly as well, which is a huge issue. MCHD does not tolerate false statements involving billing and documentation. It is very important that everyone does their job to ensure that no false statements are made to a government agency or other payers. </a:t>
            </a:r>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Listed above are some common</a:t>
            </a:r>
            <a:r>
              <a:rPr lang="en-US" baseline="0" dirty="0"/>
              <a:t> Fraudulent and Abusive billing practices that are seen in healthcare. Please review so that you are familiar with them and will not be involved with making a false claim.</a:t>
            </a:r>
            <a:endParaRPr lang="en-US" dirty="0"/>
          </a:p>
        </p:txBody>
      </p:sp>
      <p:sp>
        <p:nvSpPr>
          <p:cNvPr id="4" name="Slide Number Placeholder 3"/>
          <p:cNvSpPr>
            <a:spLocks noGrp="1"/>
          </p:cNvSpPr>
          <p:nvPr>
            <p:ph type="sldNum" idx="10"/>
          </p:nvPr>
        </p:nvSpPr>
        <p:spPr/>
        <p:txBody>
          <a:bodyPr/>
          <a:lstStyle/>
          <a:p>
            <a:pPr>
              <a:defRPr/>
            </a:pPr>
            <a:fld id="{8E914E2E-6B61-482B-8F5E-2F153BBEEC31}" type="slidenum">
              <a:rPr lang="en-GB" smtClean="0"/>
              <a:pPr>
                <a:defRPr/>
              </a:pPr>
              <a:t>25</a:t>
            </a:fld>
            <a:endParaRPr lang="en-GB"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Rectangle 4"/>
          <p:cNvSpPr>
            <a:spLocks noGrp="1" noChangeArrowheads="1"/>
          </p:cNvSpPr>
          <p:nvPr>
            <p:ph type="sldNum" sz="quarter"/>
          </p:nvPr>
        </p:nvSpPr>
        <p:spPr>
          <a:noFill/>
        </p:spPr>
        <p:txBody>
          <a:bodyPr/>
          <a:lstStyle/>
          <a:p>
            <a:fld id="{33F01C09-BFAD-4296-968E-FB063E5F47FC}" type="slidenum">
              <a:rPr lang="en-GB" smtClean="0"/>
              <a:pPr/>
              <a:t>26</a:t>
            </a:fld>
            <a:endParaRPr lang="en-GB"/>
          </a:p>
        </p:txBody>
      </p:sp>
      <p:sp>
        <p:nvSpPr>
          <p:cNvPr id="37891" name="Text Box 1"/>
          <p:cNvSpPr txBox="1">
            <a:spLocks noChangeArrowheads="1"/>
          </p:cNvSpPr>
          <p:nvPr/>
        </p:nvSpPr>
        <p:spPr bwMode="auto">
          <a:xfrm>
            <a:off x="1258035" y="704029"/>
            <a:ext cx="4499048" cy="3473202"/>
          </a:xfrm>
          <a:prstGeom prst="rect">
            <a:avLst/>
          </a:prstGeom>
          <a:solidFill>
            <a:srgbClr val="FFFFFF"/>
          </a:solidFill>
          <a:ln w="9525">
            <a:solidFill>
              <a:srgbClr val="000000"/>
            </a:solidFill>
            <a:miter lim="800000"/>
            <a:headEnd/>
            <a:tailEnd/>
          </a:ln>
        </p:spPr>
        <p:txBody>
          <a:bodyPr wrap="none" anchor="ctr"/>
          <a:lstStyle/>
          <a:p>
            <a:endParaRPr lang="en-US"/>
          </a:p>
        </p:txBody>
      </p:sp>
      <p:sp>
        <p:nvSpPr>
          <p:cNvPr id="37892" name="Rectangle 2"/>
          <p:cNvSpPr>
            <a:spLocks noGrp="1" noChangeArrowheads="1"/>
          </p:cNvSpPr>
          <p:nvPr>
            <p:ph type="body"/>
          </p:nvPr>
        </p:nvSpPr>
        <p:spPr>
          <a:xfrm>
            <a:off x="934091" y="4415143"/>
            <a:ext cx="5142218" cy="4191796"/>
          </a:xfrm>
          <a:solidFill>
            <a:srgbClr val="FFFFFF"/>
          </a:solidFill>
          <a:ln w="9360">
            <a:solidFill>
              <a:srgbClr val="000000"/>
            </a:solidFill>
            <a:miter lim="800000"/>
          </a:ln>
        </p:spPr>
        <p:txBody>
          <a:bodyPr wrap="none" anchor="ctr"/>
          <a:lstStyle/>
          <a:p>
            <a:r>
              <a:rPr lang="en-US" dirty="0"/>
              <a:t>There</a:t>
            </a:r>
            <a:r>
              <a:rPr lang="en-US" baseline="0" dirty="0"/>
              <a:t> is an act that helps to ensure that false claims are avoided and punished if made. </a:t>
            </a:r>
            <a:r>
              <a:rPr lang="en-US" dirty="0"/>
              <a:t>The</a:t>
            </a:r>
            <a:r>
              <a:rPr lang="en-US" baseline="0" dirty="0"/>
              <a:t> False Claims Act imposes civil liability on organizations or individuals that make or cause false claims to be made to the government for payment. This c</a:t>
            </a:r>
            <a:r>
              <a:rPr lang="en-US" kern="0" dirty="0">
                <a:solidFill>
                  <a:schemeClr val="tx1">
                    <a:lumMod val="65000"/>
                    <a:lumOff val="35000"/>
                  </a:schemeClr>
                </a:solidFill>
                <a:latin typeface="Tahoma" pitchFamily="34" charset="0"/>
                <a:cs typeface="Tahoma" pitchFamily="34" charset="0"/>
              </a:rPr>
              <a:t>an result in penalties of up to $11,000.00 per violation, plus three times the amount of damages that the government sustains. If we submitted a false claim</a:t>
            </a:r>
            <a:r>
              <a:rPr lang="en-US" kern="0" baseline="0" dirty="0">
                <a:solidFill>
                  <a:schemeClr val="tx1">
                    <a:lumMod val="65000"/>
                    <a:lumOff val="35000"/>
                  </a:schemeClr>
                </a:solidFill>
                <a:latin typeface="Tahoma" pitchFamily="34" charset="0"/>
                <a:cs typeface="Tahoma" pitchFamily="34" charset="0"/>
              </a:rPr>
              <a:t> for a procedure we didn’t perform in our facility and it costs $5,000, that claim could cost us $26,000. Usually where there is one false claim, there are many and this can add up very fast. Also, if found guilty of submitting false claims, our organization can be excluded from participating in government programs such as Medicare and Medicaid. As a rural hospital, we depend on payments from these governmental programs so it is very important that everyone does their part in ensuring that we continue to receive these payments. </a:t>
            </a:r>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Rectangle 4"/>
          <p:cNvSpPr>
            <a:spLocks noGrp="1" noChangeArrowheads="1"/>
          </p:cNvSpPr>
          <p:nvPr>
            <p:ph type="sldNum" sz="quarter"/>
          </p:nvPr>
        </p:nvSpPr>
        <p:spPr>
          <a:noFill/>
        </p:spPr>
        <p:txBody>
          <a:bodyPr/>
          <a:lstStyle/>
          <a:p>
            <a:fld id="{6BD8384B-F493-4497-8C32-B6355C1C31C5}" type="slidenum">
              <a:rPr lang="en-GB" smtClean="0"/>
              <a:pPr/>
              <a:t>27</a:t>
            </a:fld>
            <a:endParaRPr lang="en-GB" dirty="0"/>
          </a:p>
        </p:txBody>
      </p:sp>
      <p:sp>
        <p:nvSpPr>
          <p:cNvPr id="37891" name="Text Box 1"/>
          <p:cNvSpPr txBox="1">
            <a:spLocks noChangeArrowheads="1"/>
          </p:cNvSpPr>
          <p:nvPr/>
        </p:nvSpPr>
        <p:spPr bwMode="auto">
          <a:xfrm>
            <a:off x="1258035" y="704029"/>
            <a:ext cx="4499048" cy="3473202"/>
          </a:xfrm>
          <a:prstGeom prst="rect">
            <a:avLst/>
          </a:prstGeom>
          <a:solidFill>
            <a:srgbClr val="FFFFFF"/>
          </a:solidFill>
          <a:ln w="9525">
            <a:solidFill>
              <a:srgbClr val="000000"/>
            </a:solidFill>
            <a:miter lim="800000"/>
            <a:headEnd/>
            <a:tailEnd/>
          </a:ln>
        </p:spPr>
        <p:txBody>
          <a:bodyPr wrap="none" anchor="ctr"/>
          <a:lstStyle/>
          <a:p>
            <a:endParaRPr lang="en-US" dirty="0"/>
          </a:p>
        </p:txBody>
      </p:sp>
      <p:sp>
        <p:nvSpPr>
          <p:cNvPr id="37892" name="Rectangle 2"/>
          <p:cNvSpPr>
            <a:spLocks noGrp="1" noChangeArrowheads="1"/>
          </p:cNvSpPr>
          <p:nvPr>
            <p:ph type="body"/>
          </p:nvPr>
        </p:nvSpPr>
        <p:spPr>
          <a:xfrm>
            <a:off x="934091" y="4415143"/>
            <a:ext cx="5142218" cy="4191796"/>
          </a:xfrm>
          <a:solidFill>
            <a:srgbClr val="FFFFFF"/>
          </a:solidFill>
          <a:ln w="9360">
            <a:solidFill>
              <a:srgbClr val="000000"/>
            </a:solidFill>
            <a:miter lim="800000"/>
          </a:ln>
        </p:spPr>
        <p:txBody>
          <a:bodyPr wrap="none" anchor="ctr"/>
          <a:lstStyle/>
          <a:p>
            <a:r>
              <a:rPr lang="en-US" dirty="0"/>
              <a:t>Stark Laws have to deal</a:t>
            </a:r>
            <a:r>
              <a:rPr lang="en-US" baseline="0" dirty="0"/>
              <a:t> with our physicians mostly. The set of the federal laws requires that all agreements made with physicians must be in writing when dealing with the payment or receipt of money, goods, services, or anything of value.</a:t>
            </a:r>
          </a:p>
          <a:p>
            <a:endParaRPr lang="en-US" baseline="0" dirty="0"/>
          </a:p>
          <a:p>
            <a:r>
              <a:rPr lang="en-US" baseline="0" dirty="0"/>
              <a:t>Physicians not employed by MCHD, must also be paid and make payments of fair market value. This is why we must be very careful when dealing with physicians and their exchange of services and resources with MCHD. An example of this would be rent. All physicians must pay MCHD rent at fair market value. It is not allowable for the hospital to give office space away to physicians we don’t employ or to rent space at an extreme discount. </a:t>
            </a:r>
          </a:p>
          <a:p>
            <a:endParaRPr lang="en-US" baseline="0" dirty="0"/>
          </a:p>
          <a:p>
            <a:r>
              <a:rPr lang="en-US" baseline="0" dirty="0"/>
              <a:t>MCHD will not pay for referrals nor will it accept payment for referrals. An example of a payment for a referral would be if MCHD offered a physician a directorship contingent upon the physician referring all of their patients to our facility. </a:t>
            </a:r>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r>
              <a:rPr lang="en-US" dirty="0"/>
              <a:t>The federal</a:t>
            </a:r>
            <a:r>
              <a:rPr lang="en-US" baseline="0" dirty="0"/>
              <a:t> Anti-Kickback Statute provides consequences for those that choose to be involved in receiving kickbacks for government program patient referrals. </a:t>
            </a:r>
            <a:r>
              <a:rPr lang="en-US" dirty="0"/>
              <a:t>Kickbacks are payments or the offering of services with the intent gain something,</a:t>
            </a:r>
            <a:r>
              <a:rPr lang="en-US" baseline="0" dirty="0"/>
              <a:t> in this case referrals of Medicare/Medicaid patients to our organization</a:t>
            </a:r>
            <a:r>
              <a:rPr lang="en-US" dirty="0"/>
              <a:t>. Violation</a:t>
            </a:r>
            <a:r>
              <a:rPr lang="en-US" baseline="0" dirty="0"/>
              <a:t> of this statute is considered a felony with </a:t>
            </a:r>
            <a:r>
              <a:rPr lang="en-US" sz="1200" dirty="0">
                <a:effectLst/>
                <a:latin typeface="Tahoma" pitchFamily="34" charset="0"/>
                <a:cs typeface="Tahoma" pitchFamily="34" charset="0"/>
              </a:rPr>
              <a:t>fines up to $25,000.00 per violation, plus imprisonment for up to five years. We can also be excluded from participating in</a:t>
            </a:r>
            <a:r>
              <a:rPr lang="en-US" sz="1200" baseline="0" dirty="0">
                <a:effectLst/>
                <a:latin typeface="Tahoma" pitchFamily="34" charset="0"/>
                <a:cs typeface="Tahoma" pitchFamily="34" charset="0"/>
              </a:rPr>
              <a:t> government health programs. </a:t>
            </a:r>
            <a:endParaRPr lang="en-US" dirty="0"/>
          </a:p>
          <a:p>
            <a:endParaRPr lang="en-US" dirty="0"/>
          </a:p>
        </p:txBody>
      </p:sp>
      <p:sp>
        <p:nvSpPr>
          <p:cNvPr id="4" name="Slide Number Placeholder 3"/>
          <p:cNvSpPr>
            <a:spLocks noGrp="1"/>
          </p:cNvSpPr>
          <p:nvPr>
            <p:ph type="sldNum" idx="10"/>
          </p:nvPr>
        </p:nvSpPr>
        <p:spPr/>
        <p:txBody>
          <a:bodyPr/>
          <a:lstStyle/>
          <a:p>
            <a:pPr>
              <a:defRPr/>
            </a:pPr>
            <a:fld id="{8E914E2E-6B61-482B-8F5E-2F153BBEEC31}" type="slidenum">
              <a:rPr lang="en-GB" smtClean="0"/>
              <a:pPr>
                <a:defRPr/>
              </a:pPr>
              <a:t>28</a:t>
            </a:fld>
            <a:endParaRPr lang="en-GB"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Rectangle 4"/>
          <p:cNvSpPr>
            <a:spLocks noGrp="1" noChangeArrowheads="1"/>
          </p:cNvSpPr>
          <p:nvPr>
            <p:ph type="sldNum" sz="quarter"/>
          </p:nvPr>
        </p:nvSpPr>
        <p:spPr>
          <a:noFill/>
        </p:spPr>
        <p:txBody>
          <a:bodyPr/>
          <a:lstStyle/>
          <a:p>
            <a:fld id="{6BD8384B-F493-4497-8C32-B6355C1C31C5}" type="slidenum">
              <a:rPr lang="en-GB" smtClean="0"/>
              <a:pPr/>
              <a:t>29</a:t>
            </a:fld>
            <a:endParaRPr lang="en-GB" dirty="0"/>
          </a:p>
        </p:txBody>
      </p:sp>
      <p:sp>
        <p:nvSpPr>
          <p:cNvPr id="37891" name="Text Box 1"/>
          <p:cNvSpPr txBox="1">
            <a:spLocks noChangeArrowheads="1"/>
          </p:cNvSpPr>
          <p:nvPr/>
        </p:nvSpPr>
        <p:spPr bwMode="auto">
          <a:xfrm>
            <a:off x="1258035" y="704029"/>
            <a:ext cx="4499048" cy="3473202"/>
          </a:xfrm>
          <a:prstGeom prst="rect">
            <a:avLst/>
          </a:prstGeom>
          <a:solidFill>
            <a:srgbClr val="FFFFFF"/>
          </a:solidFill>
          <a:ln w="9525">
            <a:solidFill>
              <a:srgbClr val="000000"/>
            </a:solidFill>
            <a:miter lim="800000"/>
            <a:headEnd/>
            <a:tailEnd/>
          </a:ln>
        </p:spPr>
        <p:txBody>
          <a:bodyPr wrap="none" anchor="ctr"/>
          <a:lstStyle/>
          <a:p>
            <a:endParaRPr lang="en-US" dirty="0"/>
          </a:p>
        </p:txBody>
      </p:sp>
      <p:sp>
        <p:nvSpPr>
          <p:cNvPr id="37892" name="Rectangle 2"/>
          <p:cNvSpPr>
            <a:spLocks noGrp="1" noChangeArrowheads="1"/>
          </p:cNvSpPr>
          <p:nvPr>
            <p:ph type="body"/>
          </p:nvPr>
        </p:nvSpPr>
        <p:spPr>
          <a:xfrm>
            <a:off x="934091" y="4415143"/>
            <a:ext cx="5142218" cy="4191796"/>
          </a:xfrm>
          <a:solidFill>
            <a:srgbClr val="FFFFFF"/>
          </a:solidFill>
          <a:ln w="9360">
            <a:solidFill>
              <a:srgbClr val="000000"/>
            </a:solidFill>
            <a:miter lim="800000"/>
          </a:ln>
        </p:spPr>
        <p:txBody>
          <a:bodyPr wrap="none" anchor="ctr"/>
          <a:lstStyle/>
          <a:p>
            <a:r>
              <a:rPr lang="en-US" dirty="0"/>
              <a:t>Your</a:t>
            </a:r>
            <a:r>
              <a:rPr lang="en-US" baseline="0" dirty="0"/>
              <a:t> relationship with MCHD assets is very simple. It is every employees responsibility to protect MCHD assets from loss, damage and misuse and to use those assets for business related purposes only. </a:t>
            </a: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4"/>
          <p:cNvSpPr>
            <a:spLocks noGrp="1" noChangeArrowheads="1"/>
          </p:cNvSpPr>
          <p:nvPr>
            <p:ph type="sldNum" sz="quarter"/>
          </p:nvPr>
        </p:nvSpPr>
        <p:spPr>
          <a:noFill/>
        </p:spPr>
        <p:txBody>
          <a:bodyPr/>
          <a:lstStyle/>
          <a:p>
            <a:fld id="{99AF0F00-B949-4EC8-8424-AE57040DA217}" type="slidenum">
              <a:rPr lang="en-GB" smtClean="0"/>
              <a:pPr/>
              <a:t>3</a:t>
            </a:fld>
            <a:endParaRPr lang="en-GB" dirty="0"/>
          </a:p>
        </p:txBody>
      </p:sp>
      <p:sp>
        <p:nvSpPr>
          <p:cNvPr id="34819" name="Text Box 1"/>
          <p:cNvSpPr txBox="1">
            <a:spLocks noChangeArrowheads="1"/>
          </p:cNvSpPr>
          <p:nvPr/>
        </p:nvSpPr>
        <p:spPr bwMode="auto">
          <a:xfrm>
            <a:off x="1258035" y="704029"/>
            <a:ext cx="4499048" cy="3473202"/>
          </a:xfrm>
          <a:prstGeom prst="rect">
            <a:avLst/>
          </a:prstGeom>
          <a:solidFill>
            <a:srgbClr val="FFFFFF"/>
          </a:solidFill>
          <a:ln w="9525">
            <a:solidFill>
              <a:srgbClr val="000000"/>
            </a:solidFill>
            <a:miter lim="800000"/>
            <a:headEnd/>
            <a:tailEnd/>
          </a:ln>
        </p:spPr>
        <p:txBody>
          <a:bodyPr wrap="none" anchor="ctr"/>
          <a:lstStyle/>
          <a:p>
            <a:endParaRPr lang="en-US" dirty="0"/>
          </a:p>
        </p:txBody>
      </p:sp>
      <p:sp>
        <p:nvSpPr>
          <p:cNvPr id="34820" name="Rectangle 2"/>
          <p:cNvSpPr>
            <a:spLocks noGrp="1" noChangeArrowheads="1"/>
          </p:cNvSpPr>
          <p:nvPr>
            <p:ph type="body"/>
          </p:nvPr>
        </p:nvSpPr>
        <p:spPr>
          <a:xfrm>
            <a:off x="934091" y="4415143"/>
            <a:ext cx="5142218" cy="4191796"/>
          </a:xfrm>
          <a:solidFill>
            <a:srgbClr val="FFFFFF"/>
          </a:solidFill>
          <a:ln w="9360">
            <a:solidFill>
              <a:srgbClr val="000000"/>
            </a:solidFill>
            <a:miter lim="800000"/>
          </a:ln>
        </p:spPr>
        <p:txBody>
          <a:bodyPr wrap="none" anchor="ctr"/>
          <a:lstStyle/>
          <a:p>
            <a:r>
              <a:rPr lang="en-US" sz="1200" kern="1200" dirty="0">
                <a:solidFill>
                  <a:srgbClr val="000000"/>
                </a:solidFill>
                <a:latin typeface="Times New Roman" pitchFamily="18" charset="0"/>
                <a:ea typeface="+mn-ea"/>
                <a:cs typeface="+mn-cs"/>
              </a:rPr>
              <a:t>In 1998 the Office of Inspector General issued guidance to all health care providers regarding essential elements of a compliance program. MCHD’s compliance program is built around these essential 7 elements. Those elements are:</a:t>
            </a:r>
          </a:p>
          <a:p>
            <a:pPr lvl="0"/>
            <a:r>
              <a:rPr lang="en-US" sz="1200" kern="1200" dirty="0">
                <a:solidFill>
                  <a:srgbClr val="000000"/>
                </a:solidFill>
                <a:latin typeface="Times New Roman" pitchFamily="18" charset="0"/>
                <a:ea typeface="+mn-ea"/>
                <a:cs typeface="+mn-cs"/>
              </a:rPr>
              <a:t>The existence of standards of conduct</a:t>
            </a:r>
          </a:p>
          <a:p>
            <a:pPr lvl="0"/>
            <a:r>
              <a:rPr lang="en-US" sz="1200" kern="1200" dirty="0">
                <a:solidFill>
                  <a:srgbClr val="000000"/>
                </a:solidFill>
                <a:latin typeface="Times New Roman" pitchFamily="18" charset="0"/>
                <a:ea typeface="+mn-ea"/>
                <a:cs typeface="+mn-cs"/>
              </a:rPr>
              <a:t>The presence of compliance officers and a compliance committee. </a:t>
            </a:r>
          </a:p>
          <a:p>
            <a:pPr lvl="0"/>
            <a:r>
              <a:rPr lang="en-US" sz="1200" kern="1200" dirty="0">
                <a:solidFill>
                  <a:srgbClr val="000000"/>
                </a:solidFill>
                <a:latin typeface="Times New Roman" pitchFamily="18" charset="0"/>
                <a:ea typeface="+mn-ea"/>
                <a:cs typeface="+mn-cs"/>
              </a:rPr>
              <a:t>That these persons and committees have the responsibility to conduct screening, training and monitoring functions and that they are authorized to discipline when necessary for compliance violations. </a:t>
            </a:r>
          </a:p>
          <a:p>
            <a:pPr lvl="0"/>
            <a:r>
              <a:rPr lang="en-US" sz="1200" kern="1200" dirty="0">
                <a:solidFill>
                  <a:srgbClr val="000000"/>
                </a:solidFill>
                <a:latin typeface="Times New Roman" pitchFamily="18" charset="0"/>
                <a:ea typeface="+mn-ea"/>
                <a:cs typeface="+mn-cs"/>
              </a:rPr>
              <a:t>Likewise it important that the compliance program take all necessary actions to correct violations when they occur and minimize the damage resulting from such violations.</a:t>
            </a:r>
          </a:p>
          <a:p>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Rectangle 4"/>
          <p:cNvSpPr>
            <a:spLocks noGrp="1" noChangeArrowheads="1"/>
          </p:cNvSpPr>
          <p:nvPr>
            <p:ph type="sldNum" sz="quarter"/>
          </p:nvPr>
        </p:nvSpPr>
        <p:spPr>
          <a:noFill/>
        </p:spPr>
        <p:txBody>
          <a:bodyPr/>
          <a:lstStyle/>
          <a:p>
            <a:fld id="{6BD8384B-F493-4497-8C32-B6355C1C31C5}" type="slidenum">
              <a:rPr lang="en-GB" smtClean="0"/>
              <a:pPr/>
              <a:t>30</a:t>
            </a:fld>
            <a:endParaRPr lang="en-GB" dirty="0"/>
          </a:p>
        </p:txBody>
      </p:sp>
      <p:sp>
        <p:nvSpPr>
          <p:cNvPr id="37891" name="Text Box 1"/>
          <p:cNvSpPr txBox="1">
            <a:spLocks noChangeArrowheads="1"/>
          </p:cNvSpPr>
          <p:nvPr/>
        </p:nvSpPr>
        <p:spPr bwMode="auto">
          <a:xfrm>
            <a:off x="1258035" y="704029"/>
            <a:ext cx="4499048" cy="3473202"/>
          </a:xfrm>
          <a:prstGeom prst="rect">
            <a:avLst/>
          </a:prstGeom>
          <a:solidFill>
            <a:srgbClr val="FFFFFF"/>
          </a:solidFill>
          <a:ln w="9525">
            <a:solidFill>
              <a:srgbClr val="000000"/>
            </a:solidFill>
            <a:miter lim="800000"/>
            <a:headEnd/>
            <a:tailEnd/>
          </a:ln>
        </p:spPr>
        <p:txBody>
          <a:bodyPr wrap="none" anchor="ctr"/>
          <a:lstStyle/>
          <a:p>
            <a:endParaRPr lang="en-US" dirty="0"/>
          </a:p>
        </p:txBody>
      </p:sp>
      <p:sp>
        <p:nvSpPr>
          <p:cNvPr id="37892" name="Rectangle 2"/>
          <p:cNvSpPr>
            <a:spLocks noGrp="1" noChangeArrowheads="1"/>
          </p:cNvSpPr>
          <p:nvPr>
            <p:ph type="body"/>
          </p:nvPr>
        </p:nvSpPr>
        <p:spPr>
          <a:xfrm>
            <a:off x="934091" y="4415143"/>
            <a:ext cx="5142218" cy="4191796"/>
          </a:xfrm>
          <a:solidFill>
            <a:srgbClr val="FFFFFF"/>
          </a:solidFill>
          <a:ln w="9360">
            <a:solidFill>
              <a:srgbClr val="000000"/>
            </a:solidFill>
            <a:miter lim="800000"/>
          </a:ln>
        </p:spPr>
        <p:txBody>
          <a:bodyPr wrap="none" anchor="ctr"/>
          <a:lstStyle/>
          <a:p>
            <a:pPr marL="0" marR="0" indent="0" algn="l" defTabSz="457200"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r>
              <a:rPr lang="en-US" dirty="0"/>
              <a:t>Lastly we will discuss how MCHD deal with the political arena and how we expect employees to as well. MCHD does not make direct contributions to any candidate for federal, state or local offices. Contributions to political campaigns must not be, and must not appear to be, made with or reimbursed by MCHD funds or resources. MCHD funds and resources include (but are not limited to) MCHD facilities, office supplies, letterhead, telephones and fax machines. </a:t>
            </a:r>
          </a:p>
          <a:p>
            <a:pPr marL="0" marR="0" indent="0" algn="l" defTabSz="457200"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endParaRPr lang="en-US" dirty="0"/>
          </a:p>
          <a:p>
            <a:pPr marL="0" marR="0" indent="0" algn="l" defTabSz="457200"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r>
              <a:rPr lang="en-US" dirty="0"/>
              <a:t>If you are planning on running for a political office, you</a:t>
            </a:r>
            <a:r>
              <a:rPr lang="en-US" baseline="0" dirty="0"/>
              <a:t> </a:t>
            </a:r>
            <a:r>
              <a:rPr lang="en-US" dirty="0"/>
              <a:t>must obtain advanced approval from me prior to running for the position.</a:t>
            </a:r>
            <a:r>
              <a:rPr lang="en-US" baseline="0" dirty="0"/>
              <a:t> This will help MCHD </a:t>
            </a:r>
            <a:r>
              <a:rPr lang="en-US" dirty="0"/>
              <a:t>to ensure that there are no conflicts of interest with MCHD business. </a:t>
            </a:r>
          </a:p>
          <a:p>
            <a:pPr marL="0" marR="0" indent="0" algn="l" defTabSz="457200"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endParaRPr lang="en-US" dirty="0"/>
          </a:p>
          <a:p>
            <a:pPr marL="0" marR="0" indent="0" algn="l" defTabSz="457200"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r>
              <a:rPr lang="en-US" dirty="0"/>
              <a:t>MCHD employees who hold or seek to hold political office must do so on their own time.</a:t>
            </a:r>
            <a:r>
              <a:rPr lang="en-US" baseline="0" dirty="0"/>
              <a:t> Campaigning is not allowed on the MCHD campus and must be done during the employees own time, such as vacation, weekends or after work hours. </a:t>
            </a:r>
            <a:endParaRPr lang="en-US" dirty="0"/>
          </a:p>
          <a:p>
            <a:pPr marL="0" marR="0" indent="0" algn="l" defTabSz="457200"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endParaRPr lang="en-US" dirty="0"/>
          </a:p>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2" name="Rectangle 4"/>
          <p:cNvSpPr>
            <a:spLocks noGrp="1" noChangeArrowheads="1"/>
          </p:cNvSpPr>
          <p:nvPr>
            <p:ph type="sldNum" sz="quarter"/>
          </p:nvPr>
        </p:nvSpPr>
        <p:spPr>
          <a:noFill/>
        </p:spPr>
        <p:txBody>
          <a:bodyPr/>
          <a:lstStyle/>
          <a:p>
            <a:fld id="{79D66801-7BC5-43E2-BF12-4CB93AC8E90B}" type="slidenum">
              <a:rPr lang="en-GB" smtClean="0"/>
              <a:pPr/>
              <a:t>4</a:t>
            </a:fld>
            <a:endParaRPr lang="en-GB" dirty="0"/>
          </a:p>
        </p:txBody>
      </p:sp>
      <p:sp>
        <p:nvSpPr>
          <p:cNvPr id="35843" name="Text Box 1"/>
          <p:cNvSpPr txBox="1">
            <a:spLocks noChangeArrowheads="1"/>
          </p:cNvSpPr>
          <p:nvPr/>
        </p:nvSpPr>
        <p:spPr bwMode="auto">
          <a:xfrm>
            <a:off x="1258035" y="704029"/>
            <a:ext cx="4499048" cy="3473202"/>
          </a:xfrm>
          <a:prstGeom prst="rect">
            <a:avLst/>
          </a:prstGeom>
          <a:solidFill>
            <a:srgbClr val="FFFFFF"/>
          </a:solidFill>
          <a:ln w="9525">
            <a:solidFill>
              <a:srgbClr val="000000"/>
            </a:solidFill>
            <a:miter lim="800000"/>
            <a:headEnd/>
            <a:tailEnd/>
          </a:ln>
        </p:spPr>
        <p:txBody>
          <a:bodyPr wrap="none" anchor="ctr"/>
          <a:lstStyle/>
          <a:p>
            <a:endParaRPr lang="en-US" dirty="0"/>
          </a:p>
        </p:txBody>
      </p:sp>
      <p:sp>
        <p:nvSpPr>
          <p:cNvPr id="35844" name="Rectangle 2"/>
          <p:cNvSpPr>
            <a:spLocks noGrp="1" noChangeArrowheads="1"/>
          </p:cNvSpPr>
          <p:nvPr>
            <p:ph type="body"/>
          </p:nvPr>
        </p:nvSpPr>
        <p:spPr>
          <a:xfrm>
            <a:off x="934091" y="4415143"/>
            <a:ext cx="5142218" cy="4191796"/>
          </a:xfrm>
          <a:solidFill>
            <a:srgbClr val="FFFFFF"/>
          </a:solidFill>
          <a:ln w="9360">
            <a:solidFill>
              <a:srgbClr val="000000"/>
            </a:solidFill>
            <a:miter lim="800000"/>
          </a:ln>
        </p:spPr>
        <p:txBody>
          <a:bodyPr wrap="none" anchor="ctr"/>
          <a:lstStyle/>
          <a:p>
            <a:r>
              <a:rPr lang="en-US" sz="1200" kern="1200" dirty="0">
                <a:solidFill>
                  <a:srgbClr val="000000"/>
                </a:solidFill>
                <a:latin typeface="Times New Roman" pitchFamily="18" charset="0"/>
                <a:ea typeface="+mn-ea"/>
                <a:cs typeface="+mn-cs"/>
              </a:rPr>
              <a:t>Because of our compliance program, 2 objectives are met. </a:t>
            </a:r>
          </a:p>
          <a:p>
            <a:pPr lvl="0"/>
            <a:r>
              <a:rPr lang="en-US" sz="1200" kern="1200" dirty="0">
                <a:solidFill>
                  <a:srgbClr val="000000"/>
                </a:solidFill>
                <a:latin typeface="Times New Roman" pitchFamily="18" charset="0"/>
                <a:ea typeface="+mn-ea"/>
                <a:cs typeface="+mn-cs"/>
              </a:rPr>
              <a:t>First, there’s a thing called abnormal psychology, and while most of us will refrain from doing bad things because we are good people, some people seek to do bad things. However they are less likely to do bad things if they think they will get caught. While I hate to think anyone employed at MCHD would do bad things, the fact is when you have 300 people working in an organization, chances are someone has a little bit of abnormal psychology.  For those people we have a compliance program. Perhaps they are less likely to do bad things if they think they will get caught. Our Compliance program has a deterrent effect.</a:t>
            </a:r>
          </a:p>
          <a:p>
            <a:pPr lvl="0"/>
            <a:r>
              <a:rPr lang="en-US" sz="1200" kern="1200" dirty="0">
                <a:solidFill>
                  <a:srgbClr val="000000"/>
                </a:solidFill>
                <a:latin typeface="Times New Roman" pitchFamily="18" charset="0"/>
                <a:ea typeface="+mn-ea"/>
                <a:cs typeface="+mn-cs"/>
              </a:rPr>
              <a:t>Second, our compliance program is constantly on the lookout for things that are not in accordance with the law or policy. Thus the program seeks to detect compliance violations.</a:t>
            </a:r>
          </a:p>
          <a:p>
            <a:endParaRPr lang="en-US" dirty="0"/>
          </a:p>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6" name="Rectangle 4"/>
          <p:cNvSpPr>
            <a:spLocks noGrp="1" noChangeArrowheads="1"/>
          </p:cNvSpPr>
          <p:nvPr>
            <p:ph type="sldNum" sz="quarter"/>
          </p:nvPr>
        </p:nvSpPr>
        <p:spPr>
          <a:noFill/>
        </p:spPr>
        <p:txBody>
          <a:bodyPr/>
          <a:lstStyle/>
          <a:p>
            <a:fld id="{8163D895-D438-45FE-B215-3A50420F4AD0}" type="slidenum">
              <a:rPr lang="en-GB" smtClean="0"/>
              <a:pPr/>
              <a:t>5</a:t>
            </a:fld>
            <a:endParaRPr lang="en-GB" dirty="0"/>
          </a:p>
        </p:txBody>
      </p:sp>
      <p:sp>
        <p:nvSpPr>
          <p:cNvPr id="36867" name="Text Box 1"/>
          <p:cNvSpPr txBox="1">
            <a:spLocks noChangeArrowheads="1"/>
          </p:cNvSpPr>
          <p:nvPr/>
        </p:nvSpPr>
        <p:spPr bwMode="auto">
          <a:xfrm>
            <a:off x="1258035" y="704029"/>
            <a:ext cx="4499048" cy="3473202"/>
          </a:xfrm>
          <a:prstGeom prst="rect">
            <a:avLst/>
          </a:prstGeom>
          <a:solidFill>
            <a:srgbClr val="FFFFFF"/>
          </a:solidFill>
          <a:ln w="9525">
            <a:solidFill>
              <a:srgbClr val="000000"/>
            </a:solidFill>
            <a:miter lim="800000"/>
            <a:headEnd/>
            <a:tailEnd/>
          </a:ln>
        </p:spPr>
        <p:txBody>
          <a:bodyPr wrap="none" anchor="ctr"/>
          <a:lstStyle/>
          <a:p>
            <a:endParaRPr lang="en-US" dirty="0"/>
          </a:p>
        </p:txBody>
      </p:sp>
      <p:sp>
        <p:nvSpPr>
          <p:cNvPr id="36868" name="Rectangle 2"/>
          <p:cNvSpPr>
            <a:spLocks noGrp="1" noChangeArrowheads="1"/>
          </p:cNvSpPr>
          <p:nvPr>
            <p:ph type="body"/>
          </p:nvPr>
        </p:nvSpPr>
        <p:spPr>
          <a:xfrm>
            <a:off x="934091" y="4415143"/>
            <a:ext cx="5142218" cy="4191796"/>
          </a:xfrm>
          <a:solidFill>
            <a:srgbClr val="FFFFFF"/>
          </a:solidFill>
          <a:ln w="9360">
            <a:solidFill>
              <a:srgbClr val="000000"/>
            </a:solidFill>
            <a:miter lim="800000"/>
          </a:ln>
        </p:spPr>
        <p:txBody>
          <a:bodyPr wrap="none" anchor="ctr"/>
          <a:lstStyle/>
          <a:p>
            <a:r>
              <a:rPr lang="en-US" sz="1200" kern="1200" dirty="0">
                <a:solidFill>
                  <a:srgbClr val="000000"/>
                </a:solidFill>
                <a:latin typeface="Times New Roman" pitchFamily="18" charset="0"/>
                <a:ea typeface="+mn-ea"/>
                <a:cs typeface="+mn-cs"/>
              </a:rPr>
              <a:t>MCHD’s Compliance</a:t>
            </a:r>
            <a:r>
              <a:rPr lang="en-US" sz="1200" kern="1200" baseline="0" dirty="0">
                <a:solidFill>
                  <a:srgbClr val="000000"/>
                </a:solidFill>
                <a:latin typeface="Times New Roman" pitchFamily="18" charset="0"/>
                <a:ea typeface="+mn-ea"/>
                <a:cs typeface="+mn-cs"/>
              </a:rPr>
              <a:t> Program ensures that everyone meets the high level of expectation </a:t>
            </a:r>
            <a:r>
              <a:rPr lang="en-US" sz="1200" kern="1200" dirty="0">
                <a:solidFill>
                  <a:srgbClr val="000000"/>
                </a:solidFill>
                <a:latin typeface="Times New Roman" pitchFamily="18" charset="0"/>
                <a:ea typeface="+mn-ea"/>
                <a:cs typeface="+mn-cs"/>
              </a:rPr>
              <a:t>placed upon us for maintaining a complaint workplace. These performance expectations are applicable to anyone who does business in a MCHD facility: board members, employees, physicians, contractors, vendors, etc.</a:t>
            </a:r>
          </a:p>
          <a:p>
            <a:endParaRPr lang="en-US" sz="1200" kern="1200" dirty="0">
              <a:solidFill>
                <a:srgbClr val="000000"/>
              </a:solidFill>
              <a:latin typeface="Times New Roman" pitchFamily="18" charset="0"/>
              <a:ea typeface="+mn-ea"/>
              <a:cs typeface="+mn-cs"/>
            </a:endParaRPr>
          </a:p>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Rectangle 4"/>
          <p:cNvSpPr>
            <a:spLocks noGrp="1" noChangeArrowheads="1"/>
          </p:cNvSpPr>
          <p:nvPr>
            <p:ph type="sldNum" sz="quarter"/>
          </p:nvPr>
        </p:nvSpPr>
        <p:spPr>
          <a:noFill/>
        </p:spPr>
        <p:txBody>
          <a:bodyPr/>
          <a:lstStyle/>
          <a:p>
            <a:fld id="{3C732F78-865A-4E54-A9EC-3D80EC312A97}" type="slidenum">
              <a:rPr lang="en-GB" smtClean="0"/>
              <a:pPr/>
              <a:t>6</a:t>
            </a:fld>
            <a:endParaRPr lang="en-GB" dirty="0"/>
          </a:p>
        </p:txBody>
      </p:sp>
      <p:sp>
        <p:nvSpPr>
          <p:cNvPr id="38915" name="Text Box 1"/>
          <p:cNvSpPr txBox="1">
            <a:spLocks noChangeArrowheads="1"/>
          </p:cNvSpPr>
          <p:nvPr/>
        </p:nvSpPr>
        <p:spPr bwMode="auto">
          <a:xfrm>
            <a:off x="1258035" y="704029"/>
            <a:ext cx="4499048" cy="3473202"/>
          </a:xfrm>
          <a:prstGeom prst="rect">
            <a:avLst/>
          </a:prstGeom>
          <a:solidFill>
            <a:srgbClr val="FFFFFF"/>
          </a:solidFill>
          <a:ln w="9525">
            <a:solidFill>
              <a:srgbClr val="000000"/>
            </a:solidFill>
            <a:miter lim="800000"/>
            <a:headEnd/>
            <a:tailEnd/>
          </a:ln>
        </p:spPr>
        <p:txBody>
          <a:bodyPr wrap="none" anchor="ctr"/>
          <a:lstStyle/>
          <a:p>
            <a:endParaRPr lang="en-US" dirty="0"/>
          </a:p>
        </p:txBody>
      </p:sp>
      <p:sp>
        <p:nvSpPr>
          <p:cNvPr id="38916" name="Rectangle 2"/>
          <p:cNvSpPr>
            <a:spLocks noGrp="1" noChangeArrowheads="1"/>
          </p:cNvSpPr>
          <p:nvPr>
            <p:ph type="body"/>
          </p:nvPr>
        </p:nvSpPr>
        <p:spPr>
          <a:xfrm>
            <a:off x="934091" y="4415143"/>
            <a:ext cx="5142218" cy="4191796"/>
          </a:xfrm>
          <a:solidFill>
            <a:srgbClr val="FFFFFF"/>
          </a:solidFill>
          <a:ln w="9360">
            <a:solidFill>
              <a:srgbClr val="000000"/>
            </a:solidFill>
            <a:miter lim="800000"/>
          </a:ln>
        </p:spPr>
        <p:txBody>
          <a:bodyPr wrap="none" anchor="ctr"/>
          <a:lstStyle/>
          <a:p>
            <a:pPr marL="0" marR="0" indent="0" algn="l" defTabSz="457200"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r>
              <a:rPr lang="en-US" sz="1200" kern="1200" dirty="0">
                <a:solidFill>
                  <a:srgbClr val="000000"/>
                </a:solidFill>
                <a:latin typeface="Times New Roman" pitchFamily="18" charset="0"/>
                <a:ea typeface="+mn-ea"/>
                <a:cs typeface="+mn-cs"/>
              </a:rPr>
              <a:t>I, Ashleigh Wiswell, serves as the Corporate Compliance Officer which oversees MCHD’s compliance program. I</a:t>
            </a:r>
            <a:r>
              <a:rPr lang="en-US" sz="1200" kern="1200" baseline="0" dirty="0">
                <a:solidFill>
                  <a:srgbClr val="000000"/>
                </a:solidFill>
                <a:latin typeface="Times New Roman" pitchFamily="18" charset="0"/>
                <a:ea typeface="+mn-ea"/>
                <a:cs typeface="+mn-cs"/>
              </a:rPr>
              <a:t> </a:t>
            </a:r>
            <a:r>
              <a:rPr lang="en-US" sz="1200" kern="1200" dirty="0">
                <a:solidFill>
                  <a:srgbClr val="000000"/>
                </a:solidFill>
                <a:latin typeface="Times New Roman" pitchFamily="18" charset="0"/>
                <a:ea typeface="+mn-ea"/>
                <a:cs typeface="+mn-cs"/>
              </a:rPr>
              <a:t>can be reached at</a:t>
            </a:r>
            <a:r>
              <a:rPr lang="en-US" sz="1200" kern="1200" baseline="0" dirty="0">
                <a:solidFill>
                  <a:srgbClr val="000000"/>
                </a:solidFill>
                <a:latin typeface="Times New Roman" pitchFamily="18" charset="0"/>
                <a:ea typeface="+mn-ea"/>
                <a:cs typeface="+mn-cs"/>
              </a:rPr>
              <a:t> Ext. 2000 or 806-934-7804. If you have any compliance issues or concerns, please don’t hesitate to contact me to discuss them. </a:t>
            </a: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Rectangle 4"/>
          <p:cNvSpPr>
            <a:spLocks noGrp="1" noChangeArrowheads="1"/>
          </p:cNvSpPr>
          <p:nvPr>
            <p:ph type="sldNum" sz="quarter"/>
          </p:nvPr>
        </p:nvSpPr>
        <p:spPr>
          <a:noFill/>
        </p:spPr>
        <p:txBody>
          <a:bodyPr/>
          <a:lstStyle/>
          <a:p>
            <a:fld id="{8587857C-6A88-4E1D-A84C-F708E16CA4FF}" type="slidenum">
              <a:rPr lang="en-GB" smtClean="0"/>
              <a:pPr/>
              <a:t>7</a:t>
            </a:fld>
            <a:endParaRPr lang="en-GB" dirty="0"/>
          </a:p>
        </p:txBody>
      </p:sp>
      <p:sp>
        <p:nvSpPr>
          <p:cNvPr id="39939" name="Text Box 1"/>
          <p:cNvSpPr txBox="1">
            <a:spLocks noChangeArrowheads="1"/>
          </p:cNvSpPr>
          <p:nvPr/>
        </p:nvSpPr>
        <p:spPr bwMode="auto">
          <a:xfrm>
            <a:off x="1258035" y="704029"/>
            <a:ext cx="4499048" cy="3473202"/>
          </a:xfrm>
          <a:prstGeom prst="rect">
            <a:avLst/>
          </a:prstGeom>
          <a:solidFill>
            <a:srgbClr val="FFFFFF"/>
          </a:solidFill>
          <a:ln w="9525">
            <a:solidFill>
              <a:srgbClr val="000000"/>
            </a:solidFill>
            <a:miter lim="800000"/>
            <a:headEnd/>
            <a:tailEnd/>
          </a:ln>
        </p:spPr>
        <p:txBody>
          <a:bodyPr wrap="none" anchor="ctr"/>
          <a:lstStyle/>
          <a:p>
            <a:endParaRPr lang="en-US" dirty="0"/>
          </a:p>
        </p:txBody>
      </p:sp>
      <p:sp>
        <p:nvSpPr>
          <p:cNvPr id="39940" name="Rectangle 2"/>
          <p:cNvSpPr>
            <a:spLocks noGrp="1" noChangeArrowheads="1"/>
          </p:cNvSpPr>
          <p:nvPr>
            <p:ph type="body"/>
          </p:nvPr>
        </p:nvSpPr>
        <p:spPr>
          <a:xfrm>
            <a:off x="934091" y="4415143"/>
            <a:ext cx="5142218" cy="4191796"/>
          </a:xfrm>
          <a:solidFill>
            <a:srgbClr val="FFFFFF"/>
          </a:solidFill>
          <a:ln w="9360">
            <a:solidFill>
              <a:srgbClr val="000000"/>
            </a:solidFill>
            <a:miter lim="800000"/>
          </a:ln>
        </p:spPr>
        <p:txBody>
          <a:bodyPr wrap="none" anchor="ctr"/>
          <a:lstStyle/>
          <a:p>
            <a:pPr marL="0" marR="0" indent="0" algn="l" defTabSz="457200"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r>
              <a:rPr lang="en-US" sz="1200" kern="1200" dirty="0">
                <a:solidFill>
                  <a:srgbClr val="000000"/>
                </a:solidFill>
                <a:latin typeface="Times New Roman" pitchFamily="18" charset="0"/>
                <a:ea typeface="+mn-ea"/>
                <a:cs typeface="+mn-cs"/>
              </a:rPr>
              <a:t>A compliance committee serves to help guide and develop the compliance program and to give counsel on compliance issues as needed. This</a:t>
            </a:r>
            <a:r>
              <a:rPr lang="en-US" sz="1200" kern="1200" baseline="0" dirty="0">
                <a:solidFill>
                  <a:srgbClr val="000000"/>
                </a:solidFill>
                <a:latin typeface="Times New Roman" pitchFamily="18" charset="0"/>
                <a:ea typeface="+mn-ea"/>
                <a:cs typeface="+mn-cs"/>
              </a:rPr>
              <a:t> committee meets bimonthly and is comprised of directors from different departments across the organization. </a:t>
            </a:r>
            <a:endParaRPr lang="en-US" dirty="0"/>
          </a:p>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4" name="Rectangle 4"/>
          <p:cNvSpPr>
            <a:spLocks noGrp="1" noChangeArrowheads="1"/>
          </p:cNvSpPr>
          <p:nvPr>
            <p:ph type="sldNum" sz="quarter"/>
          </p:nvPr>
        </p:nvSpPr>
        <p:spPr>
          <a:noFill/>
        </p:spPr>
        <p:txBody>
          <a:bodyPr/>
          <a:lstStyle/>
          <a:p>
            <a:fld id="{F925A70F-AE51-43AF-B1F4-EA7C653FFDD0}" type="slidenum">
              <a:rPr lang="en-GB" smtClean="0"/>
              <a:pPr/>
              <a:t>8</a:t>
            </a:fld>
            <a:endParaRPr lang="en-GB" dirty="0"/>
          </a:p>
        </p:txBody>
      </p:sp>
      <p:sp>
        <p:nvSpPr>
          <p:cNvPr id="44035" name="Text Box 1"/>
          <p:cNvSpPr txBox="1">
            <a:spLocks noChangeArrowheads="1"/>
          </p:cNvSpPr>
          <p:nvPr/>
        </p:nvSpPr>
        <p:spPr bwMode="auto">
          <a:xfrm>
            <a:off x="1258035" y="704029"/>
            <a:ext cx="4499048" cy="3473202"/>
          </a:xfrm>
          <a:prstGeom prst="rect">
            <a:avLst/>
          </a:prstGeom>
          <a:solidFill>
            <a:srgbClr val="FFFFFF"/>
          </a:solidFill>
          <a:ln w="9525">
            <a:solidFill>
              <a:srgbClr val="000000"/>
            </a:solidFill>
            <a:miter lim="800000"/>
            <a:headEnd/>
            <a:tailEnd/>
          </a:ln>
        </p:spPr>
        <p:txBody>
          <a:bodyPr wrap="none" anchor="ctr"/>
          <a:lstStyle/>
          <a:p>
            <a:endParaRPr lang="en-US" dirty="0"/>
          </a:p>
        </p:txBody>
      </p:sp>
      <p:sp>
        <p:nvSpPr>
          <p:cNvPr id="44036" name="Rectangle 2"/>
          <p:cNvSpPr>
            <a:spLocks noGrp="1" noChangeArrowheads="1"/>
          </p:cNvSpPr>
          <p:nvPr>
            <p:ph type="body"/>
          </p:nvPr>
        </p:nvSpPr>
        <p:spPr>
          <a:xfrm>
            <a:off x="934091" y="4415143"/>
            <a:ext cx="5142218" cy="4191796"/>
          </a:xfrm>
          <a:solidFill>
            <a:srgbClr val="FFFFFF"/>
          </a:solidFill>
          <a:ln w="9360">
            <a:solidFill>
              <a:srgbClr val="000000"/>
            </a:solidFill>
            <a:miter lim="800000"/>
          </a:ln>
        </p:spPr>
        <p:txBody>
          <a:bodyPr wrap="none" anchor="ctr"/>
          <a:lstStyle/>
          <a:p>
            <a:r>
              <a:rPr lang="en-US" sz="1200" kern="1200" dirty="0">
                <a:solidFill>
                  <a:srgbClr val="000000"/>
                </a:solidFill>
                <a:latin typeface="Times New Roman" pitchFamily="18" charset="0"/>
                <a:ea typeface="+mn-ea"/>
                <a:cs typeface="+mn-cs"/>
              </a:rPr>
              <a:t>At MCHD we perform a number of screening activities to insure our workforce is capable, competent and legal to work in a health care environment. Those screening activities include checking licenses, certifications, criminal background checks, etc.  We also query federal data bases to ensure the potential employees have not been excluded from working in an environment that receives federal or state tax dollars. At MCHD, much of our revenue comes from federal or state supported health care programs. If you don’t think you are a federal employee, think again. It’s a critical thing that we do not do business with or hire anyone who appears on these excluded lists. Doing so jeopardizes the very existence of our organization. Screening is an ongoing process that occurs several times per year. To</a:t>
            </a:r>
            <a:r>
              <a:rPr lang="en-US" sz="1200" kern="1200" baseline="0" dirty="0">
                <a:solidFill>
                  <a:srgbClr val="000000"/>
                </a:solidFill>
                <a:latin typeface="Times New Roman" pitchFamily="18" charset="0"/>
                <a:ea typeface="+mn-ea"/>
                <a:cs typeface="+mn-cs"/>
              </a:rPr>
              <a:t> ensure that we remain in compliance with hiring regulations, we have a policy, “Reporting a Violation of the Law. Part of this  policy states that if you are convicted of a crime, there is a change in your licensure or certification, or you are under board action or investigation, you report this immediately to Human Resources so that we can take the appropriate actions to protect our organization and provide you with the resources you need to make an appeal.</a:t>
            </a: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Rectangle 4"/>
          <p:cNvSpPr>
            <a:spLocks noGrp="1" noChangeArrowheads="1"/>
          </p:cNvSpPr>
          <p:nvPr>
            <p:ph type="sldNum" sz="quarter"/>
          </p:nvPr>
        </p:nvSpPr>
        <p:spPr>
          <a:noFill/>
        </p:spPr>
        <p:txBody>
          <a:bodyPr/>
          <a:lstStyle/>
          <a:p>
            <a:fld id="{0F331065-DB10-44A2-8646-A415BC6B3465}" type="slidenum">
              <a:rPr lang="en-GB" smtClean="0"/>
              <a:pPr/>
              <a:t>9</a:t>
            </a:fld>
            <a:endParaRPr lang="en-GB" dirty="0"/>
          </a:p>
        </p:txBody>
      </p:sp>
      <p:sp>
        <p:nvSpPr>
          <p:cNvPr id="40963" name="Text Box 1"/>
          <p:cNvSpPr txBox="1">
            <a:spLocks noChangeArrowheads="1"/>
          </p:cNvSpPr>
          <p:nvPr/>
        </p:nvSpPr>
        <p:spPr bwMode="auto">
          <a:xfrm>
            <a:off x="1258035" y="704029"/>
            <a:ext cx="4499048" cy="3473202"/>
          </a:xfrm>
          <a:prstGeom prst="rect">
            <a:avLst/>
          </a:prstGeom>
          <a:solidFill>
            <a:srgbClr val="FFFFFF"/>
          </a:solidFill>
          <a:ln w="9525">
            <a:solidFill>
              <a:srgbClr val="000000"/>
            </a:solidFill>
            <a:miter lim="800000"/>
            <a:headEnd/>
            <a:tailEnd/>
          </a:ln>
        </p:spPr>
        <p:txBody>
          <a:bodyPr wrap="none" anchor="ctr"/>
          <a:lstStyle/>
          <a:p>
            <a:endParaRPr lang="en-US" dirty="0"/>
          </a:p>
        </p:txBody>
      </p:sp>
      <p:sp>
        <p:nvSpPr>
          <p:cNvPr id="40964" name="Rectangle 2"/>
          <p:cNvSpPr>
            <a:spLocks noGrp="1" noChangeArrowheads="1"/>
          </p:cNvSpPr>
          <p:nvPr>
            <p:ph type="body"/>
          </p:nvPr>
        </p:nvSpPr>
        <p:spPr>
          <a:xfrm>
            <a:off x="934091" y="4415143"/>
            <a:ext cx="5142218" cy="4191796"/>
          </a:xfrm>
          <a:solidFill>
            <a:srgbClr val="FFFFFF"/>
          </a:solidFill>
          <a:ln w="9360">
            <a:solidFill>
              <a:srgbClr val="000000"/>
            </a:solidFill>
            <a:miter lim="800000"/>
          </a:ln>
        </p:spPr>
        <p:txBody>
          <a:bodyPr wrap="none" anchor="ctr"/>
          <a:lstStyle/>
          <a:p>
            <a:r>
              <a:rPr lang="en-US" sz="1200" kern="1200" dirty="0">
                <a:solidFill>
                  <a:srgbClr val="000000"/>
                </a:solidFill>
                <a:latin typeface="Times New Roman" pitchFamily="18" charset="0"/>
                <a:ea typeface="+mn-ea"/>
                <a:cs typeface="+mn-cs"/>
              </a:rPr>
              <a:t>There are 2 forms of compliance training offered by our compliance program. Today you are participating in General Compliance Training. This is the 1</a:t>
            </a:r>
            <a:r>
              <a:rPr lang="en-US" sz="1200" kern="1200" baseline="30000" dirty="0">
                <a:solidFill>
                  <a:srgbClr val="000000"/>
                </a:solidFill>
                <a:latin typeface="Times New Roman" pitchFamily="18" charset="0"/>
                <a:ea typeface="+mn-ea"/>
                <a:cs typeface="+mn-cs"/>
              </a:rPr>
              <a:t>st</a:t>
            </a:r>
            <a:r>
              <a:rPr lang="en-US" sz="1200" kern="1200" dirty="0">
                <a:solidFill>
                  <a:srgbClr val="000000"/>
                </a:solidFill>
                <a:latin typeface="Times New Roman" pitchFamily="18" charset="0"/>
                <a:ea typeface="+mn-ea"/>
                <a:cs typeface="+mn-cs"/>
              </a:rPr>
              <a:t> type of training and intended to familiarize all employees with our program. General Compliance Training is offered to every new employee within 2 general orientations of beginning work and to all employees annually thereafter.</a:t>
            </a:r>
          </a:p>
          <a:p>
            <a:r>
              <a:rPr lang="en-US" sz="1200" kern="1200" dirty="0">
                <a:solidFill>
                  <a:srgbClr val="000000"/>
                </a:solidFill>
                <a:latin typeface="Times New Roman" pitchFamily="18" charset="0"/>
                <a:ea typeface="+mn-ea"/>
                <a:cs typeface="+mn-cs"/>
              </a:rPr>
              <a:t>The 2</a:t>
            </a:r>
            <a:r>
              <a:rPr lang="en-US" sz="1200" kern="1200" baseline="30000" dirty="0">
                <a:solidFill>
                  <a:srgbClr val="000000"/>
                </a:solidFill>
                <a:latin typeface="Times New Roman" pitchFamily="18" charset="0"/>
                <a:ea typeface="+mn-ea"/>
                <a:cs typeface="+mn-cs"/>
              </a:rPr>
              <a:t>nd</a:t>
            </a:r>
            <a:r>
              <a:rPr lang="en-US" sz="1200" kern="1200" dirty="0">
                <a:solidFill>
                  <a:srgbClr val="000000"/>
                </a:solidFill>
                <a:latin typeface="Times New Roman" pitchFamily="18" charset="0"/>
                <a:ea typeface="+mn-ea"/>
                <a:cs typeface="+mn-cs"/>
              </a:rPr>
              <a:t> form of training is job specific training. If you perform a certain job in our organization such as admitting, billing, cost reporting, case management, etc., you’ll be required to complete specific training. This training will be given on the job by your direct supervisor or delegated employee. Specific regulatory information critical to performing your job will be identified for you. </a:t>
            </a:r>
          </a:p>
          <a:p>
            <a:r>
              <a:rPr lang="en-US" sz="1200" kern="1200" dirty="0">
                <a:solidFill>
                  <a:srgbClr val="000000"/>
                </a:solidFill>
                <a:latin typeface="Times New Roman" pitchFamily="18" charset="0"/>
                <a:ea typeface="+mn-ea"/>
                <a:cs typeface="+mn-cs"/>
              </a:rPr>
              <a:t>Again, compliance responsibilities are mandatory for anyone who works or does business in our facility.</a:t>
            </a:r>
          </a:p>
          <a:p>
            <a:r>
              <a:rPr lang="en-US" sz="1200" kern="1200" dirty="0">
                <a:solidFill>
                  <a:srgbClr val="000000"/>
                </a:solidFill>
                <a:latin typeface="Times New Roman" pitchFamily="18" charset="0"/>
                <a:ea typeface="+mn-ea"/>
                <a:cs typeface="+mn-cs"/>
              </a:rPr>
              <a:t>Training topics include a variety of subjects such as</a:t>
            </a:r>
          </a:p>
          <a:p>
            <a:pPr lvl="0"/>
            <a:r>
              <a:rPr lang="en-US" sz="1200" kern="1200" dirty="0">
                <a:solidFill>
                  <a:srgbClr val="000000"/>
                </a:solidFill>
                <a:latin typeface="Times New Roman" pitchFamily="18" charset="0"/>
                <a:ea typeface="+mn-ea"/>
                <a:cs typeface="+mn-cs"/>
              </a:rPr>
              <a:t>Preventing fraud and abuse</a:t>
            </a:r>
          </a:p>
          <a:p>
            <a:pPr lvl="0"/>
            <a:r>
              <a:rPr lang="en-US" sz="1200" kern="1200" dirty="0">
                <a:solidFill>
                  <a:srgbClr val="000000"/>
                </a:solidFill>
                <a:latin typeface="Times New Roman" pitchFamily="18" charset="0"/>
                <a:ea typeface="+mn-ea"/>
                <a:cs typeface="+mn-cs"/>
              </a:rPr>
              <a:t>Anti-kickback Regulations</a:t>
            </a:r>
          </a:p>
          <a:p>
            <a:pPr lvl="0"/>
            <a:r>
              <a:rPr lang="en-US" sz="1200" kern="1200" dirty="0">
                <a:solidFill>
                  <a:srgbClr val="000000"/>
                </a:solidFill>
                <a:latin typeface="Times New Roman" pitchFamily="18" charset="0"/>
                <a:ea typeface="+mn-ea"/>
                <a:cs typeface="+mn-cs"/>
              </a:rPr>
              <a:t>Obtaining and ensuring medical necessity for admission and procedures</a:t>
            </a:r>
          </a:p>
          <a:p>
            <a:pPr lvl="0"/>
            <a:r>
              <a:rPr lang="en-US" sz="1200" kern="1200" dirty="0">
                <a:solidFill>
                  <a:srgbClr val="000000"/>
                </a:solidFill>
                <a:latin typeface="Times New Roman" pitchFamily="18" charset="0"/>
                <a:ea typeface="+mn-ea"/>
                <a:cs typeface="+mn-cs"/>
              </a:rPr>
              <a:t>Proper documentation</a:t>
            </a:r>
          </a:p>
          <a:p>
            <a:pPr lvl="0"/>
            <a:r>
              <a:rPr lang="en-US" sz="1200" kern="1200" dirty="0">
                <a:solidFill>
                  <a:srgbClr val="000000"/>
                </a:solidFill>
                <a:latin typeface="Times New Roman" pitchFamily="18" charset="0"/>
                <a:ea typeface="+mn-ea"/>
                <a:cs typeface="+mn-cs"/>
              </a:rPr>
              <a:t>EMTALA</a:t>
            </a:r>
          </a:p>
          <a:p>
            <a:pPr lvl="0"/>
            <a:r>
              <a:rPr lang="en-US" sz="1200" kern="1200" dirty="0">
                <a:solidFill>
                  <a:srgbClr val="000000"/>
                </a:solidFill>
                <a:latin typeface="Times New Roman" pitchFamily="18" charset="0"/>
                <a:ea typeface="+mn-ea"/>
                <a:cs typeface="+mn-cs"/>
              </a:rPr>
              <a:t>HIPAA</a:t>
            </a:r>
          </a:p>
          <a:p>
            <a:r>
              <a:rPr lang="en-US" sz="1200" kern="1200" dirty="0">
                <a:solidFill>
                  <a:srgbClr val="000000"/>
                </a:solidFill>
                <a:latin typeface="Times New Roman" pitchFamily="18" charset="0"/>
                <a:ea typeface="+mn-ea"/>
                <a:cs typeface="+mn-cs"/>
              </a:rPr>
              <a:t>While in depth knowledge is not always required, it is important for all of us to have a working knowledge of these topics.</a:t>
            </a:r>
          </a:p>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3"/>
          <p:cNvGrpSpPr/>
          <p:nvPr/>
        </p:nvGrpSpPr>
        <p:grpSpPr>
          <a:xfrm>
            <a:off x="685800" y="1143000"/>
            <a:ext cx="7772400" cy="4572000"/>
            <a:chOff x="1371600" y="1143000"/>
            <a:chExt cx="7772400" cy="5715000"/>
          </a:xfrm>
          <a:effectLst>
            <a:reflection blurRad="6350" stA="50000" endA="300" endPos="15500" dist="50800" dir="5400000" sy="-100000" algn="bl" rotWithShape="0"/>
          </a:effectLst>
        </p:grpSpPr>
        <p:sp>
          <p:nvSpPr>
            <p:cNvPr id="5" name="Rectangle 4"/>
            <p:cNvSpPr/>
            <p:nvPr/>
          </p:nvSpPr>
          <p:spPr>
            <a:xfrm>
              <a:off x="1371600" y="1143000"/>
              <a:ext cx="7772400" cy="57150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hangingPunct="1">
                <a:defRPr/>
              </a:pPr>
              <a:endParaRPr sz="1800" dirty="0"/>
            </a:p>
          </p:txBody>
        </p:sp>
        <p:sp>
          <p:nvSpPr>
            <p:cNvPr id="6" name="Rectangle 5"/>
            <p:cNvSpPr/>
            <p:nvPr/>
          </p:nvSpPr>
          <p:spPr>
            <a:xfrm>
              <a:off x="1600200" y="1371600"/>
              <a:ext cx="7315200" cy="54864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hangingPunct="1">
                <a:defRPr/>
              </a:pPr>
              <a:endParaRPr sz="1800" dirty="0"/>
            </a:p>
          </p:txBody>
        </p:sp>
        <p:sp>
          <p:nvSpPr>
            <p:cNvPr id="7" name="Rectangle 6"/>
            <p:cNvSpPr/>
            <p:nvPr/>
          </p:nvSpPr>
          <p:spPr>
            <a:xfrm>
              <a:off x="1828800" y="1600200"/>
              <a:ext cx="6858000" cy="52578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hangingPunct="1">
                <a:defRPr/>
              </a:pPr>
              <a:endParaRPr sz="1800" dirty="0"/>
            </a:p>
          </p:txBody>
        </p:sp>
      </p:grpSp>
      <p:cxnSp>
        <p:nvCxnSpPr>
          <p:cNvPr id="8" name="Straight Connector 7"/>
          <p:cNvCxnSpPr/>
          <p:nvPr/>
        </p:nvCxnSpPr>
        <p:spPr>
          <a:xfrm rot="10800000">
            <a:off x="2286000" y="3794763"/>
            <a:ext cx="4572000" cy="1588"/>
          </a:xfrm>
          <a:prstGeom prst="line">
            <a:avLst/>
          </a:prstGeom>
          <a:ln w="28575">
            <a:gradFill>
              <a:gsLst>
                <a:gs pos="0">
                  <a:srgbClr val="BEBFBF"/>
                </a:gs>
                <a:gs pos="100000">
                  <a:srgbClr val="F1F1F1"/>
                </a:gs>
              </a:gsLst>
              <a:lin ang="5400000" scaled="0"/>
            </a:gradFill>
          </a:ln>
          <a:effectLst>
            <a:outerShdw blurRad="635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1371600" y="1676401"/>
            <a:ext cx="6400800" cy="1924050"/>
          </a:xfrm>
        </p:spPr>
        <p:txBody>
          <a:bodyPr/>
          <a:lstStyle>
            <a:lvl1pPr algn="ctr" defTabSz="914400" rtl="0" eaLnBrk="1" latinLnBrk="0" hangingPunct="1">
              <a:spcBef>
                <a:spcPct val="0"/>
              </a:spcBef>
              <a:buNone/>
              <a:defRPr sz="3800" kern="1200">
                <a:solidFill>
                  <a:schemeClr val="tx1">
                    <a:lumMod val="75000"/>
                    <a:lumOff val="25000"/>
                  </a:schemeClr>
                </a:solidFill>
                <a:effectLst>
                  <a:innerShdw blurRad="63500">
                    <a:srgbClr val="F1F1F1"/>
                  </a:innerShdw>
                </a:effectLst>
                <a:latin typeface="+mj-lt"/>
                <a:ea typeface="+mj-ea"/>
                <a:cs typeface="+mj-cs"/>
              </a:defRPr>
            </a:lvl1pPr>
          </a:lstStyle>
          <a:p>
            <a:r>
              <a:rPr lang="en-US"/>
              <a:t>Click to edit Master title style</a:t>
            </a:r>
            <a:endParaRPr/>
          </a:p>
        </p:txBody>
      </p:sp>
      <p:sp>
        <p:nvSpPr>
          <p:cNvPr id="3" name="Subtitle 2"/>
          <p:cNvSpPr>
            <a:spLocks noGrp="1"/>
          </p:cNvSpPr>
          <p:nvPr>
            <p:ph type="subTitle" idx="1"/>
          </p:nvPr>
        </p:nvSpPr>
        <p:spPr>
          <a:xfrm>
            <a:off x="1371600" y="4039737"/>
            <a:ext cx="6400800" cy="1522862"/>
          </a:xfrm>
        </p:spPr>
        <p:txBody>
          <a:bodyPr/>
          <a:lstStyle>
            <a:lvl1pPr marL="0" indent="0" algn="ctr" defTabSz="914400" rtl="0" eaLnBrk="1" latinLnBrk="0" hangingPunct="1">
              <a:spcBef>
                <a:spcPts val="1500"/>
              </a:spcBef>
              <a:buClr>
                <a:schemeClr val="bg1">
                  <a:lumMod val="65000"/>
                </a:schemeClr>
              </a:buClr>
              <a:buSzPct val="80000"/>
              <a:buFont typeface="Wingdings 2" pitchFamily="18" charset="2"/>
              <a:buNone/>
              <a:defRPr sz="2000" b="0" kern="1200">
                <a:solidFill>
                  <a:schemeClr val="tx1">
                    <a:lumMod val="50000"/>
                    <a:lumOff val="50000"/>
                  </a:schemeClr>
                </a:solidFill>
                <a:effectLst/>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9" name="Date Placeholder 3"/>
          <p:cNvSpPr>
            <a:spLocks noGrp="1"/>
          </p:cNvSpPr>
          <p:nvPr>
            <p:ph type="dt" sz="half" idx="10"/>
          </p:nvPr>
        </p:nvSpPr>
        <p:spPr>
          <a:xfrm>
            <a:off x="5867400" y="6573838"/>
            <a:ext cx="2133600" cy="274637"/>
          </a:xfrm>
        </p:spPr>
        <p:txBody>
          <a:bodyPr/>
          <a:lstStyle>
            <a:lvl1pPr>
              <a:defRPr/>
            </a:lvl1pPr>
          </a:lstStyle>
          <a:p>
            <a:pPr>
              <a:defRPr/>
            </a:pPr>
            <a:endParaRPr lang="en-GB" dirty="0"/>
          </a:p>
        </p:txBody>
      </p:sp>
      <p:sp>
        <p:nvSpPr>
          <p:cNvPr id="10" name="Footer Placeholder 4"/>
          <p:cNvSpPr>
            <a:spLocks noGrp="1"/>
          </p:cNvSpPr>
          <p:nvPr>
            <p:ph type="ftr" sz="quarter" idx="11"/>
          </p:nvPr>
        </p:nvSpPr>
        <p:spPr>
          <a:xfrm>
            <a:off x="1143000" y="6573838"/>
            <a:ext cx="2895600" cy="274637"/>
          </a:xfrm>
        </p:spPr>
        <p:txBody>
          <a:bodyPr/>
          <a:lstStyle>
            <a:lvl1pPr>
              <a:defRPr/>
            </a:lvl1pPr>
          </a:lstStyle>
          <a:p>
            <a:pPr>
              <a:defRPr/>
            </a:pPr>
            <a:endParaRPr lang="en-GB" dirty="0"/>
          </a:p>
        </p:txBody>
      </p:sp>
      <p:sp>
        <p:nvSpPr>
          <p:cNvPr id="11" name="Slide Number Placeholder 5"/>
          <p:cNvSpPr>
            <a:spLocks noGrp="1"/>
          </p:cNvSpPr>
          <p:nvPr>
            <p:ph type="sldNum" sz="quarter" idx="12"/>
          </p:nvPr>
        </p:nvSpPr>
        <p:spPr/>
        <p:txBody>
          <a:bodyPr/>
          <a:lstStyle>
            <a:lvl1pPr>
              <a:defRPr/>
            </a:lvl1pPr>
          </a:lstStyle>
          <a:p>
            <a:pPr>
              <a:defRPr/>
            </a:pPr>
            <a:fld id="{F50E575F-F761-4E73-8735-3F51F7BE7BA3}" type="slidenum">
              <a:rPr lang="en-GB"/>
              <a:pPr>
                <a:defRPr/>
              </a:pPr>
              <a:t>‹#›</a:t>
            </a:fld>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Slide Number Placeholder 5"/>
          <p:cNvSpPr>
            <a:spLocks noGrp="1"/>
          </p:cNvSpPr>
          <p:nvPr>
            <p:ph type="sldNum" sz="quarter" idx="10"/>
          </p:nvPr>
        </p:nvSpPr>
        <p:spPr/>
        <p:txBody>
          <a:bodyPr/>
          <a:lstStyle>
            <a:lvl1pPr>
              <a:defRPr/>
            </a:lvl1pPr>
          </a:lstStyle>
          <a:p>
            <a:pPr>
              <a:defRPr/>
            </a:pPr>
            <a:fld id="{F621A6C3-35B0-41DD-AD18-8F9936FAE5E5}" type="slidenum">
              <a:rPr lang="en-GB"/>
              <a:pPr>
                <a:defRPr/>
              </a:pPr>
              <a:t>‹#›</a:t>
            </a:fld>
            <a:endParaRPr lang="en-GB" dirty="0"/>
          </a:p>
        </p:txBody>
      </p:sp>
      <p:sp>
        <p:nvSpPr>
          <p:cNvPr id="5" name="Date Placeholder 15"/>
          <p:cNvSpPr>
            <a:spLocks noGrp="1"/>
          </p:cNvSpPr>
          <p:nvPr>
            <p:ph type="dt" sz="half" idx="11"/>
          </p:nvPr>
        </p:nvSpPr>
        <p:spPr/>
        <p:txBody>
          <a:bodyPr/>
          <a:lstStyle>
            <a:lvl1pPr>
              <a:defRPr/>
            </a:lvl1pPr>
          </a:lstStyle>
          <a:p>
            <a:pPr>
              <a:defRPr/>
            </a:pPr>
            <a:endParaRPr lang="en-GB" dirty="0"/>
          </a:p>
        </p:txBody>
      </p:sp>
      <p:sp>
        <p:nvSpPr>
          <p:cNvPr id="6" name="Footer Placeholder 16"/>
          <p:cNvSpPr>
            <a:spLocks noGrp="1"/>
          </p:cNvSpPr>
          <p:nvPr>
            <p:ph type="ftr" sz="quarter" idx="12"/>
          </p:nvPr>
        </p:nvSpPr>
        <p:spPr/>
        <p:txBody>
          <a:bodyPr/>
          <a:lstStyle>
            <a:lvl1pPr>
              <a:defRPr/>
            </a:lvl1pPr>
          </a:lstStyle>
          <a:p>
            <a:pPr>
              <a:defRPr/>
            </a:pPr>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4" name="Group 12"/>
          <p:cNvGrpSpPr>
            <a:grpSpLocks/>
          </p:cNvGrpSpPr>
          <p:nvPr/>
        </p:nvGrpSpPr>
        <p:grpSpPr bwMode="auto">
          <a:xfrm>
            <a:off x="0" y="1143000"/>
            <a:ext cx="7772400" cy="5715000"/>
            <a:chOff x="1371600" y="1143000"/>
            <a:chExt cx="7772400" cy="5715000"/>
          </a:xfrm>
        </p:grpSpPr>
        <p:sp>
          <p:nvSpPr>
            <p:cNvPr id="5" name="Rectangle 4"/>
            <p:cNvSpPr/>
            <p:nvPr/>
          </p:nvSpPr>
          <p:spPr>
            <a:xfrm>
              <a:off x="1371600" y="1143000"/>
              <a:ext cx="7772400" cy="57150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hangingPunct="1">
                <a:defRPr/>
              </a:pPr>
              <a:endParaRPr sz="1800" dirty="0"/>
            </a:p>
          </p:txBody>
        </p:sp>
        <p:sp>
          <p:nvSpPr>
            <p:cNvPr id="6" name="Rectangle 5"/>
            <p:cNvSpPr/>
            <p:nvPr/>
          </p:nvSpPr>
          <p:spPr>
            <a:xfrm>
              <a:off x="1600200" y="1371600"/>
              <a:ext cx="7315200" cy="54864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hangingPunct="1">
                <a:defRPr/>
              </a:pPr>
              <a:endParaRPr sz="1800" dirty="0"/>
            </a:p>
          </p:txBody>
        </p:sp>
        <p:sp>
          <p:nvSpPr>
            <p:cNvPr id="7" name="Rectangle 6"/>
            <p:cNvSpPr/>
            <p:nvPr/>
          </p:nvSpPr>
          <p:spPr>
            <a:xfrm>
              <a:off x="1828800" y="1600200"/>
              <a:ext cx="6858000" cy="52578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hangingPunct="1">
                <a:defRPr/>
              </a:pPr>
              <a:endParaRPr sz="1800" dirty="0"/>
            </a:p>
          </p:txBody>
        </p:sp>
      </p:grpSp>
      <p:sp>
        <p:nvSpPr>
          <p:cNvPr id="8" name="Rectangle 7"/>
          <p:cNvSpPr/>
          <p:nvPr/>
        </p:nvSpPr>
        <p:spPr>
          <a:xfrm flipV="1">
            <a:off x="8366125" y="0"/>
            <a:ext cx="777875" cy="6858000"/>
          </a:xfrm>
          <a:prstGeom prst="rect">
            <a:avLst/>
          </a:prstGeom>
          <a:gradFill>
            <a:gsLst>
              <a:gs pos="0">
                <a:schemeClr val="bg1">
                  <a:alpha val="50000"/>
                </a:schemeClr>
              </a:gs>
              <a:gs pos="100000">
                <a:schemeClr val="bg1">
                  <a:alpha val="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dirty="0"/>
          </a:p>
        </p:txBody>
      </p:sp>
      <p:cxnSp>
        <p:nvCxnSpPr>
          <p:cNvPr id="9" name="Straight Connector 8"/>
          <p:cNvCxnSpPr/>
          <p:nvPr/>
        </p:nvCxnSpPr>
        <p:spPr>
          <a:xfrm rot="5400000">
            <a:off x="4940146" y="3428206"/>
            <a:ext cx="6858000" cy="1588"/>
          </a:xfrm>
          <a:prstGeom prst="line">
            <a:avLst/>
          </a:prstGeom>
          <a:ln w="57150">
            <a:gradFill>
              <a:gsLst>
                <a:gs pos="0">
                  <a:srgbClr val="BEBFBF"/>
                </a:gs>
                <a:gs pos="100000">
                  <a:srgbClr val="F1F1F1"/>
                </a:gs>
              </a:gsLst>
              <a:lin ang="5400000" scaled="0"/>
            </a:gradFill>
          </a:ln>
          <a:effectLst>
            <a:outerShdw blurRad="635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 name="Vertical Text Placeholder 2"/>
          <p:cNvSpPr>
            <a:spLocks noGrp="1"/>
          </p:cNvSpPr>
          <p:nvPr>
            <p:ph type="body" orient="vert" idx="1"/>
          </p:nvPr>
        </p:nvSpPr>
        <p:spPr>
          <a:xfrm>
            <a:off x="609600" y="1828801"/>
            <a:ext cx="6553200" cy="454470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2" name="Vertical Title 1"/>
          <p:cNvSpPr>
            <a:spLocks noGrp="1"/>
          </p:cNvSpPr>
          <p:nvPr>
            <p:ph type="title" orient="vert"/>
          </p:nvPr>
        </p:nvSpPr>
        <p:spPr>
          <a:xfrm>
            <a:off x="8409296" y="152400"/>
            <a:ext cx="734704" cy="5851525"/>
          </a:xfrm>
        </p:spPr>
        <p:txBody>
          <a:bodyPr vert="eaVert" anchor="t"/>
          <a:lstStyle/>
          <a:p>
            <a:r>
              <a:rPr lang="en-US"/>
              <a:t>Click to edit Master title style</a:t>
            </a:r>
            <a:endParaRPr/>
          </a:p>
        </p:txBody>
      </p:sp>
      <p:sp>
        <p:nvSpPr>
          <p:cNvPr id="10" name="Date Placeholder 3"/>
          <p:cNvSpPr>
            <a:spLocks noGrp="1"/>
          </p:cNvSpPr>
          <p:nvPr>
            <p:ph type="dt" sz="half" idx="10"/>
          </p:nvPr>
        </p:nvSpPr>
        <p:spPr>
          <a:xfrm>
            <a:off x="5181600" y="6573838"/>
            <a:ext cx="2133600" cy="274637"/>
          </a:xfrm>
        </p:spPr>
        <p:txBody>
          <a:bodyPr/>
          <a:lstStyle>
            <a:lvl1pPr>
              <a:defRPr/>
            </a:lvl1pPr>
          </a:lstStyle>
          <a:p>
            <a:pPr>
              <a:defRPr/>
            </a:pPr>
            <a:endParaRPr lang="en-GB" dirty="0"/>
          </a:p>
        </p:txBody>
      </p:sp>
      <p:sp>
        <p:nvSpPr>
          <p:cNvPr id="11" name="Footer Placeholder 4"/>
          <p:cNvSpPr>
            <a:spLocks noGrp="1"/>
          </p:cNvSpPr>
          <p:nvPr>
            <p:ph type="ftr" sz="quarter" idx="11"/>
          </p:nvPr>
        </p:nvSpPr>
        <p:spPr>
          <a:xfrm>
            <a:off x="457200" y="6573838"/>
            <a:ext cx="2895600" cy="274637"/>
          </a:xfrm>
        </p:spPr>
        <p:txBody>
          <a:bodyPr/>
          <a:lstStyle>
            <a:lvl1pPr>
              <a:defRPr/>
            </a:lvl1pPr>
          </a:lstStyle>
          <a:p>
            <a:pPr>
              <a:defRPr/>
            </a:pPr>
            <a:endParaRPr lang="en-GB" dirty="0"/>
          </a:p>
        </p:txBody>
      </p:sp>
      <p:sp>
        <p:nvSpPr>
          <p:cNvPr id="12" name="Slide Number Placeholder 5"/>
          <p:cNvSpPr>
            <a:spLocks noGrp="1"/>
          </p:cNvSpPr>
          <p:nvPr>
            <p:ph type="sldNum" sz="quarter" idx="12"/>
          </p:nvPr>
        </p:nvSpPr>
        <p:spPr/>
        <p:txBody>
          <a:bodyPr/>
          <a:lstStyle>
            <a:lvl1pPr>
              <a:defRPr/>
            </a:lvl1pPr>
          </a:lstStyle>
          <a:p>
            <a:pPr>
              <a:defRPr/>
            </a:pPr>
            <a:fld id="{F8AA22C0-2B1E-4EEE-B14A-1038A731400A}" type="slidenum">
              <a:rPr lang="en-GB"/>
              <a:pPr>
                <a:defRPr/>
              </a:pPr>
              <a:t>‹#›</a:t>
            </a:fld>
            <a:endParaRPr lang="en-GB"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676400" y="2374900"/>
            <a:ext cx="7389813" cy="1433513"/>
          </a:xfrm>
        </p:spPr>
        <p:txBody>
          <a:bodyPr/>
          <a:lstStyle/>
          <a:p>
            <a:r>
              <a:rPr lang="en-US"/>
              <a:t>Click to edit Master title style</a:t>
            </a:r>
          </a:p>
        </p:txBody>
      </p:sp>
      <p:sp>
        <p:nvSpPr>
          <p:cNvPr id="3" name="Rectangle 2"/>
          <p:cNvSpPr>
            <a:spLocks noGrp="1" noChangeArrowheads="1"/>
          </p:cNvSpPr>
          <p:nvPr>
            <p:ph type="dt" idx="10"/>
          </p:nvPr>
        </p:nvSpPr>
        <p:spPr/>
        <p:txBody>
          <a:bodyPr/>
          <a:lstStyle>
            <a:lvl1pPr>
              <a:defRPr/>
            </a:lvl1pPr>
          </a:lstStyle>
          <a:p>
            <a:pPr>
              <a:defRPr/>
            </a:pPr>
            <a:endParaRPr lang="en-GB" dirty="0"/>
          </a:p>
        </p:txBody>
      </p:sp>
      <p:sp>
        <p:nvSpPr>
          <p:cNvPr id="4" name="Rectangle 3"/>
          <p:cNvSpPr>
            <a:spLocks noGrp="1" noChangeArrowheads="1"/>
          </p:cNvSpPr>
          <p:nvPr>
            <p:ph type="ftr" idx="11"/>
          </p:nvPr>
        </p:nvSpPr>
        <p:spPr/>
        <p:txBody>
          <a:bodyPr/>
          <a:lstStyle>
            <a:lvl1pPr>
              <a:defRPr/>
            </a:lvl1pPr>
          </a:lstStyle>
          <a:p>
            <a:pPr>
              <a:defRPr/>
            </a:pPr>
            <a:endParaRPr lang="en-GB" dirty="0"/>
          </a:p>
        </p:txBody>
      </p:sp>
      <p:sp>
        <p:nvSpPr>
          <p:cNvPr id="5" name="Rectangle 4"/>
          <p:cNvSpPr>
            <a:spLocks noGrp="1" noChangeArrowheads="1"/>
          </p:cNvSpPr>
          <p:nvPr>
            <p:ph type="sldNum" idx="12"/>
          </p:nvPr>
        </p:nvSpPr>
        <p:spPr/>
        <p:txBody>
          <a:bodyPr/>
          <a:lstStyle>
            <a:lvl1pPr>
              <a:defRPr/>
            </a:lvl1pPr>
          </a:lstStyle>
          <a:p>
            <a:pPr>
              <a:defRPr/>
            </a:pPr>
            <a:fld id="{40675948-3EA5-481D-813D-445736456398}" type="slidenum">
              <a:rPr lang="en-GB"/>
              <a:pPr>
                <a:defRPr/>
              </a:pPr>
              <a:t>‹#›</a:t>
            </a:fld>
            <a:endParaRPr lang="en-GB"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3"/>
          <p:cNvGrpSpPr/>
          <p:nvPr/>
        </p:nvGrpSpPr>
        <p:grpSpPr>
          <a:xfrm>
            <a:off x="685800" y="1143000"/>
            <a:ext cx="7772400" cy="4572000"/>
            <a:chOff x="1371600" y="1143000"/>
            <a:chExt cx="7772400" cy="5715000"/>
          </a:xfrm>
          <a:effectLst>
            <a:reflection blurRad="6350" stA="50000" endA="300" endPos="15500" dist="50800" dir="5400000" sy="-100000" algn="bl" rotWithShape="0"/>
          </a:effectLst>
        </p:grpSpPr>
        <p:sp>
          <p:nvSpPr>
            <p:cNvPr id="5" name="Rectangle 4"/>
            <p:cNvSpPr/>
            <p:nvPr/>
          </p:nvSpPr>
          <p:spPr>
            <a:xfrm>
              <a:off x="1371600" y="1143000"/>
              <a:ext cx="7772400" cy="57150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hangingPunct="1">
                <a:defRPr/>
              </a:pPr>
              <a:endParaRPr sz="1800" dirty="0"/>
            </a:p>
          </p:txBody>
        </p:sp>
        <p:sp>
          <p:nvSpPr>
            <p:cNvPr id="6" name="Rectangle 5"/>
            <p:cNvSpPr/>
            <p:nvPr/>
          </p:nvSpPr>
          <p:spPr>
            <a:xfrm>
              <a:off x="1600200" y="1371600"/>
              <a:ext cx="7315200" cy="54864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hangingPunct="1">
                <a:defRPr/>
              </a:pPr>
              <a:endParaRPr sz="1800" dirty="0"/>
            </a:p>
          </p:txBody>
        </p:sp>
        <p:sp>
          <p:nvSpPr>
            <p:cNvPr id="7" name="Rectangle 6"/>
            <p:cNvSpPr/>
            <p:nvPr/>
          </p:nvSpPr>
          <p:spPr>
            <a:xfrm>
              <a:off x="1828800" y="1600200"/>
              <a:ext cx="6858000" cy="52578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hangingPunct="1">
                <a:defRPr/>
              </a:pPr>
              <a:endParaRPr sz="1800" dirty="0"/>
            </a:p>
          </p:txBody>
        </p:sp>
      </p:grpSp>
      <p:cxnSp>
        <p:nvCxnSpPr>
          <p:cNvPr id="8" name="Straight Connector 7"/>
          <p:cNvCxnSpPr/>
          <p:nvPr/>
        </p:nvCxnSpPr>
        <p:spPr>
          <a:xfrm rot="10800000">
            <a:off x="2286000" y="3794763"/>
            <a:ext cx="4572000" cy="1588"/>
          </a:xfrm>
          <a:prstGeom prst="line">
            <a:avLst/>
          </a:prstGeom>
          <a:ln w="28575">
            <a:gradFill>
              <a:gsLst>
                <a:gs pos="0">
                  <a:srgbClr val="BEBFBF"/>
                </a:gs>
                <a:gs pos="100000">
                  <a:srgbClr val="F1F1F1"/>
                </a:gs>
              </a:gsLst>
              <a:lin ang="5400000" scaled="0"/>
            </a:gradFill>
          </a:ln>
          <a:effectLst>
            <a:outerShdw blurRad="635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1371600" y="1676401"/>
            <a:ext cx="6400800" cy="1924050"/>
          </a:xfrm>
        </p:spPr>
        <p:txBody>
          <a:bodyPr/>
          <a:lstStyle>
            <a:lvl1pPr algn="ctr" defTabSz="914400" rtl="0" eaLnBrk="1" latinLnBrk="0" hangingPunct="1">
              <a:spcBef>
                <a:spcPct val="0"/>
              </a:spcBef>
              <a:buNone/>
              <a:defRPr sz="3800" kern="1200">
                <a:solidFill>
                  <a:schemeClr val="tx1">
                    <a:lumMod val="75000"/>
                    <a:lumOff val="25000"/>
                  </a:schemeClr>
                </a:solidFill>
                <a:effectLst>
                  <a:innerShdw blurRad="63500">
                    <a:srgbClr val="F1F1F1"/>
                  </a:innerShdw>
                </a:effectLst>
                <a:latin typeface="+mj-lt"/>
                <a:ea typeface="+mj-ea"/>
                <a:cs typeface="+mj-cs"/>
              </a:defRPr>
            </a:lvl1pPr>
          </a:lstStyle>
          <a:p>
            <a:r>
              <a:rPr lang="en-US"/>
              <a:t>Click to edit Master title style</a:t>
            </a:r>
            <a:endParaRPr/>
          </a:p>
        </p:txBody>
      </p:sp>
      <p:sp>
        <p:nvSpPr>
          <p:cNvPr id="3" name="Subtitle 2"/>
          <p:cNvSpPr>
            <a:spLocks noGrp="1"/>
          </p:cNvSpPr>
          <p:nvPr>
            <p:ph type="subTitle" idx="1"/>
          </p:nvPr>
        </p:nvSpPr>
        <p:spPr>
          <a:xfrm>
            <a:off x="1371600" y="4039737"/>
            <a:ext cx="6400800" cy="1522862"/>
          </a:xfrm>
        </p:spPr>
        <p:txBody>
          <a:bodyPr/>
          <a:lstStyle>
            <a:lvl1pPr marL="0" indent="0" algn="ctr" defTabSz="914400" rtl="0" eaLnBrk="1" latinLnBrk="0" hangingPunct="1">
              <a:spcBef>
                <a:spcPts val="1500"/>
              </a:spcBef>
              <a:buClr>
                <a:schemeClr val="bg1">
                  <a:lumMod val="65000"/>
                </a:schemeClr>
              </a:buClr>
              <a:buSzPct val="80000"/>
              <a:buFont typeface="Wingdings 2" pitchFamily="18" charset="2"/>
              <a:buNone/>
              <a:defRPr sz="2000" b="0" kern="1200">
                <a:solidFill>
                  <a:schemeClr val="tx1">
                    <a:lumMod val="50000"/>
                    <a:lumOff val="50000"/>
                  </a:schemeClr>
                </a:solidFill>
                <a:effectLst/>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9" name="Date Placeholder 3"/>
          <p:cNvSpPr>
            <a:spLocks noGrp="1"/>
          </p:cNvSpPr>
          <p:nvPr>
            <p:ph type="dt" sz="half" idx="10"/>
          </p:nvPr>
        </p:nvSpPr>
        <p:spPr>
          <a:xfrm>
            <a:off x="5867400" y="6573838"/>
            <a:ext cx="2133600" cy="274637"/>
          </a:xfrm>
        </p:spPr>
        <p:txBody>
          <a:bodyPr/>
          <a:lstStyle>
            <a:lvl1pPr>
              <a:defRPr/>
            </a:lvl1pPr>
          </a:lstStyle>
          <a:p>
            <a:pPr>
              <a:defRPr/>
            </a:pPr>
            <a:endParaRPr lang="en-GB" dirty="0"/>
          </a:p>
        </p:txBody>
      </p:sp>
      <p:sp>
        <p:nvSpPr>
          <p:cNvPr id="10" name="Footer Placeholder 4"/>
          <p:cNvSpPr>
            <a:spLocks noGrp="1"/>
          </p:cNvSpPr>
          <p:nvPr>
            <p:ph type="ftr" sz="quarter" idx="11"/>
          </p:nvPr>
        </p:nvSpPr>
        <p:spPr>
          <a:xfrm>
            <a:off x="1143000" y="6573838"/>
            <a:ext cx="2895600" cy="274637"/>
          </a:xfrm>
        </p:spPr>
        <p:txBody>
          <a:bodyPr/>
          <a:lstStyle>
            <a:lvl1pPr>
              <a:defRPr/>
            </a:lvl1pPr>
          </a:lstStyle>
          <a:p>
            <a:pPr>
              <a:defRPr/>
            </a:pPr>
            <a:endParaRPr lang="en-GB" dirty="0"/>
          </a:p>
        </p:txBody>
      </p:sp>
      <p:sp>
        <p:nvSpPr>
          <p:cNvPr id="11" name="Slide Number Placeholder 5"/>
          <p:cNvSpPr>
            <a:spLocks noGrp="1"/>
          </p:cNvSpPr>
          <p:nvPr>
            <p:ph type="sldNum" sz="quarter" idx="12"/>
          </p:nvPr>
        </p:nvSpPr>
        <p:spPr/>
        <p:txBody>
          <a:bodyPr/>
          <a:lstStyle>
            <a:lvl1pPr>
              <a:defRPr/>
            </a:lvl1pPr>
          </a:lstStyle>
          <a:p>
            <a:pPr>
              <a:defRPr/>
            </a:pPr>
            <a:fld id="{DAEF3050-03FF-4EB5-A54D-27DA06115804}" type="slidenum">
              <a:rPr lang="en-GB"/>
              <a:pPr>
                <a:defRPr/>
              </a:pPr>
              <a:t>‹#›</a:t>
            </a:fld>
            <a:endParaRPr lang="en-GB"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Slide Number Placeholder 5"/>
          <p:cNvSpPr>
            <a:spLocks noGrp="1"/>
          </p:cNvSpPr>
          <p:nvPr>
            <p:ph type="sldNum" sz="quarter" idx="10"/>
          </p:nvPr>
        </p:nvSpPr>
        <p:spPr/>
        <p:txBody>
          <a:bodyPr/>
          <a:lstStyle>
            <a:lvl1pPr>
              <a:defRPr/>
            </a:lvl1pPr>
          </a:lstStyle>
          <a:p>
            <a:pPr>
              <a:defRPr/>
            </a:pPr>
            <a:fld id="{1885BB9D-70AD-4378-B5F7-F605973B9AB1}" type="slidenum">
              <a:rPr lang="en-GB"/>
              <a:pPr>
                <a:defRPr/>
              </a:pPr>
              <a:t>‹#›</a:t>
            </a:fld>
            <a:endParaRPr lang="en-GB" dirty="0"/>
          </a:p>
        </p:txBody>
      </p:sp>
      <p:sp>
        <p:nvSpPr>
          <p:cNvPr id="5" name="Date Placeholder 15"/>
          <p:cNvSpPr>
            <a:spLocks noGrp="1"/>
          </p:cNvSpPr>
          <p:nvPr>
            <p:ph type="dt" sz="half" idx="11"/>
          </p:nvPr>
        </p:nvSpPr>
        <p:spPr/>
        <p:txBody>
          <a:bodyPr/>
          <a:lstStyle>
            <a:lvl1pPr>
              <a:defRPr/>
            </a:lvl1pPr>
          </a:lstStyle>
          <a:p>
            <a:pPr>
              <a:defRPr/>
            </a:pPr>
            <a:endParaRPr lang="en-GB" dirty="0"/>
          </a:p>
        </p:txBody>
      </p:sp>
      <p:sp>
        <p:nvSpPr>
          <p:cNvPr id="6" name="Footer Placeholder 16"/>
          <p:cNvSpPr>
            <a:spLocks noGrp="1"/>
          </p:cNvSpPr>
          <p:nvPr>
            <p:ph type="ftr" sz="quarter" idx="12"/>
          </p:nvPr>
        </p:nvSpPr>
        <p:spPr/>
        <p:txBody>
          <a:bodyPr/>
          <a:lstStyle>
            <a:lvl1pPr>
              <a:defRPr/>
            </a:lvl1pPr>
          </a:lstStyle>
          <a:p>
            <a:pPr>
              <a:defRPr/>
            </a:pPr>
            <a:endParaRPr lang="en-GB"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4" name="Group 11"/>
          <p:cNvGrpSpPr>
            <a:grpSpLocks/>
          </p:cNvGrpSpPr>
          <p:nvPr/>
        </p:nvGrpSpPr>
        <p:grpSpPr bwMode="auto">
          <a:xfrm>
            <a:off x="0" y="1143000"/>
            <a:ext cx="7772400" cy="2743200"/>
            <a:chOff x="0" y="1143000"/>
            <a:chExt cx="7772400" cy="2743200"/>
          </a:xfrm>
        </p:grpSpPr>
        <p:sp>
          <p:nvSpPr>
            <p:cNvPr id="5" name="Rectangle 4"/>
            <p:cNvSpPr/>
            <p:nvPr/>
          </p:nvSpPr>
          <p:spPr>
            <a:xfrm>
              <a:off x="0" y="1143000"/>
              <a:ext cx="7772400" cy="27432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hangingPunct="1">
                <a:defRPr/>
              </a:pPr>
              <a:endParaRPr sz="1800" dirty="0"/>
            </a:p>
          </p:txBody>
        </p:sp>
        <p:sp>
          <p:nvSpPr>
            <p:cNvPr id="6" name="Rectangle 5"/>
            <p:cNvSpPr/>
            <p:nvPr/>
          </p:nvSpPr>
          <p:spPr>
            <a:xfrm>
              <a:off x="0" y="1371600"/>
              <a:ext cx="7543800" cy="22860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hangingPunct="1">
                <a:defRPr/>
              </a:pPr>
              <a:endParaRPr sz="1800" dirty="0"/>
            </a:p>
          </p:txBody>
        </p:sp>
        <p:sp>
          <p:nvSpPr>
            <p:cNvPr id="7" name="Rectangle 6"/>
            <p:cNvSpPr/>
            <p:nvPr/>
          </p:nvSpPr>
          <p:spPr>
            <a:xfrm>
              <a:off x="0" y="1600200"/>
              <a:ext cx="7315200" cy="18288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hangingPunct="1">
                <a:defRPr/>
              </a:pPr>
              <a:endParaRPr sz="1800" dirty="0"/>
            </a:p>
          </p:txBody>
        </p:sp>
      </p:grpSp>
      <p:sp>
        <p:nvSpPr>
          <p:cNvPr id="2" name="Title 1"/>
          <p:cNvSpPr>
            <a:spLocks noGrp="1"/>
          </p:cNvSpPr>
          <p:nvPr>
            <p:ph type="title"/>
          </p:nvPr>
        </p:nvSpPr>
        <p:spPr>
          <a:xfrm>
            <a:off x="228600" y="1600200"/>
            <a:ext cx="6858000" cy="1143000"/>
          </a:xfrm>
        </p:spPr>
        <p:txBody>
          <a:bodyPr/>
          <a:lstStyle>
            <a:lvl1pPr algn="l" defTabSz="914400" rtl="0" eaLnBrk="1" latinLnBrk="0" hangingPunct="1">
              <a:spcBef>
                <a:spcPct val="0"/>
              </a:spcBef>
              <a:buNone/>
              <a:defRPr sz="3200" b="0" kern="1200" cap="none" baseline="0">
                <a:solidFill>
                  <a:schemeClr val="tx1">
                    <a:lumMod val="75000"/>
                    <a:lumOff val="25000"/>
                  </a:schemeClr>
                </a:solidFill>
                <a:effectLst>
                  <a:innerShdw blurRad="63500">
                    <a:srgbClr val="F1F1F1"/>
                  </a:innerShdw>
                </a:effectLst>
                <a:latin typeface="+mj-lt"/>
                <a:ea typeface="+mj-ea"/>
                <a:cs typeface="+mj-cs"/>
              </a:defRPr>
            </a:lvl1pPr>
          </a:lstStyle>
          <a:p>
            <a:r>
              <a:rPr lang="en-US"/>
              <a:t>Click to edit Master title style</a:t>
            </a:r>
            <a:endParaRPr/>
          </a:p>
        </p:txBody>
      </p:sp>
      <p:sp>
        <p:nvSpPr>
          <p:cNvPr id="3" name="Text Placeholder 2"/>
          <p:cNvSpPr>
            <a:spLocks noGrp="1"/>
          </p:cNvSpPr>
          <p:nvPr>
            <p:ph type="body" idx="1"/>
          </p:nvPr>
        </p:nvSpPr>
        <p:spPr>
          <a:xfrm>
            <a:off x="228600" y="2756848"/>
            <a:ext cx="6858000" cy="640080"/>
          </a:xfrm>
        </p:spPr>
        <p:txBody>
          <a:bodyPr anchor="t" anchorCtr="0"/>
          <a:lstStyle>
            <a:lvl1pPr marL="0" indent="0">
              <a:buNone/>
              <a:defRPr sz="1600" b="0" kern="1200">
                <a:solidFill>
                  <a:schemeClr val="tx1">
                    <a:lumMod val="50000"/>
                    <a:lumOff val="50000"/>
                  </a:schemeClr>
                </a:solidFill>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8" name="Date Placeholder 3"/>
          <p:cNvSpPr>
            <a:spLocks noGrp="1"/>
          </p:cNvSpPr>
          <p:nvPr>
            <p:ph type="dt" sz="half" idx="10"/>
          </p:nvPr>
        </p:nvSpPr>
        <p:spPr>
          <a:xfrm>
            <a:off x="4953000" y="6573838"/>
            <a:ext cx="2133600" cy="274637"/>
          </a:xfrm>
        </p:spPr>
        <p:txBody>
          <a:bodyPr/>
          <a:lstStyle>
            <a:lvl1pPr>
              <a:defRPr/>
            </a:lvl1pPr>
          </a:lstStyle>
          <a:p>
            <a:pPr>
              <a:defRPr/>
            </a:pPr>
            <a:endParaRPr lang="en-GB" dirty="0"/>
          </a:p>
        </p:txBody>
      </p:sp>
      <p:sp>
        <p:nvSpPr>
          <p:cNvPr id="9" name="Footer Placeholder 4"/>
          <p:cNvSpPr>
            <a:spLocks noGrp="1"/>
          </p:cNvSpPr>
          <p:nvPr>
            <p:ph type="ftr" sz="quarter" idx="11"/>
          </p:nvPr>
        </p:nvSpPr>
        <p:spPr>
          <a:xfrm>
            <a:off x="228600" y="6573838"/>
            <a:ext cx="2895600" cy="274637"/>
          </a:xfrm>
        </p:spPr>
        <p:txBody>
          <a:bodyPr/>
          <a:lstStyle>
            <a:lvl1pPr>
              <a:defRPr/>
            </a:lvl1pPr>
          </a:lstStyle>
          <a:p>
            <a:pPr>
              <a:defRPr/>
            </a:pPr>
            <a:endParaRPr lang="en-GB" dirty="0"/>
          </a:p>
        </p:txBody>
      </p:sp>
      <p:sp>
        <p:nvSpPr>
          <p:cNvPr id="10" name="Slide Number Placeholder 5"/>
          <p:cNvSpPr>
            <a:spLocks noGrp="1"/>
          </p:cNvSpPr>
          <p:nvPr>
            <p:ph type="sldNum" sz="quarter" idx="12"/>
          </p:nvPr>
        </p:nvSpPr>
        <p:spPr/>
        <p:txBody>
          <a:bodyPr/>
          <a:lstStyle>
            <a:lvl1pPr>
              <a:defRPr/>
            </a:lvl1pPr>
          </a:lstStyle>
          <a:p>
            <a:pPr>
              <a:defRPr/>
            </a:pPr>
            <a:fld id="{B188D13E-C0EA-4751-B614-CF7FFCB665FD}" type="slidenum">
              <a:rPr lang="en-GB"/>
              <a:pPr>
                <a:defRPr/>
              </a:pPr>
              <a:t>‹#›</a:t>
            </a:fld>
            <a:endParaRPr lang="en-GB"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2057400" y="1828800"/>
            <a:ext cx="3108960" cy="4544704"/>
          </a:xfrm>
        </p:spPr>
        <p:txBody>
          <a:bodyPr/>
          <a:lstStyle>
            <a:lvl1pPr>
              <a:defRPr sz="1800"/>
            </a:lvl1pPr>
            <a:lvl2pPr>
              <a:defRPr sz="1600"/>
            </a:lvl2pPr>
            <a:lvl3pPr>
              <a:defRPr sz="1600"/>
            </a:lvl3pPr>
            <a:lvl4pPr>
              <a:defRPr sz="1600"/>
            </a:lvl4pPr>
            <a:lvl5pPr>
              <a:defRPr sz="1600"/>
            </a:lvl5pPr>
            <a:lvl6pPr>
              <a:defRPr sz="1600"/>
            </a:lvl6pPr>
            <a:lvl7pPr>
              <a:defRPr sz="1600"/>
            </a:lvl7pPr>
            <a:lvl8pPr>
              <a:defRPr sz="1600" baseline="0"/>
            </a:lvl8pPr>
            <a:lvl9pPr>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5376536" y="1828800"/>
            <a:ext cx="3108960" cy="4544704"/>
          </a:xfrm>
        </p:spPr>
        <p:txBody>
          <a:bodyPr/>
          <a:lstStyle>
            <a:lvl1pPr>
              <a:defRPr sz="18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Slide Number Placeholder 5"/>
          <p:cNvSpPr>
            <a:spLocks noGrp="1"/>
          </p:cNvSpPr>
          <p:nvPr>
            <p:ph type="sldNum" sz="quarter" idx="10"/>
          </p:nvPr>
        </p:nvSpPr>
        <p:spPr/>
        <p:txBody>
          <a:bodyPr/>
          <a:lstStyle>
            <a:lvl1pPr>
              <a:defRPr/>
            </a:lvl1pPr>
          </a:lstStyle>
          <a:p>
            <a:pPr>
              <a:defRPr/>
            </a:pPr>
            <a:fld id="{85E3D894-EF9F-4D0C-8C2C-1866A64055DA}" type="slidenum">
              <a:rPr lang="en-GB"/>
              <a:pPr>
                <a:defRPr/>
              </a:pPr>
              <a:t>‹#›</a:t>
            </a:fld>
            <a:endParaRPr lang="en-GB" dirty="0"/>
          </a:p>
        </p:txBody>
      </p:sp>
      <p:sp>
        <p:nvSpPr>
          <p:cNvPr id="6" name="Date Placeholder 15"/>
          <p:cNvSpPr>
            <a:spLocks noGrp="1"/>
          </p:cNvSpPr>
          <p:nvPr>
            <p:ph type="dt" sz="half" idx="11"/>
          </p:nvPr>
        </p:nvSpPr>
        <p:spPr/>
        <p:txBody>
          <a:bodyPr/>
          <a:lstStyle>
            <a:lvl1pPr>
              <a:defRPr/>
            </a:lvl1pPr>
          </a:lstStyle>
          <a:p>
            <a:pPr>
              <a:defRPr/>
            </a:pPr>
            <a:endParaRPr lang="en-GB" dirty="0"/>
          </a:p>
        </p:txBody>
      </p:sp>
      <p:sp>
        <p:nvSpPr>
          <p:cNvPr id="7" name="Footer Placeholder 16"/>
          <p:cNvSpPr>
            <a:spLocks noGrp="1"/>
          </p:cNvSpPr>
          <p:nvPr>
            <p:ph type="ftr" sz="quarter" idx="12"/>
          </p:nvPr>
        </p:nvSpPr>
        <p:spPr/>
        <p:txBody>
          <a:bodyPr/>
          <a:lstStyle>
            <a:lvl1pPr>
              <a:defRPr/>
            </a:lvl1pPr>
          </a:lstStyle>
          <a:p>
            <a:pPr>
              <a:defRPr/>
            </a:pPr>
            <a:endParaRPr lang="en-GB"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rot="10800000">
            <a:off x="2071048" y="2548267"/>
            <a:ext cx="6400800" cy="1588"/>
          </a:xfrm>
          <a:prstGeom prst="line">
            <a:avLst/>
          </a:prstGeom>
          <a:ln w="28575">
            <a:gradFill>
              <a:gsLst>
                <a:gs pos="0">
                  <a:srgbClr val="BEBFBF"/>
                </a:gs>
                <a:gs pos="100000">
                  <a:srgbClr val="F1F1F1"/>
                </a:gs>
              </a:gsLst>
              <a:lin ang="5400000" scaled="0"/>
            </a:gradFill>
          </a:ln>
          <a:effectLst>
            <a:outerShdw blurRad="635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2046288" y="1825934"/>
            <a:ext cx="3108960" cy="639762"/>
          </a:xfrm>
        </p:spPr>
        <p:txBody>
          <a:bodyPr anchor="b"/>
          <a:lstStyle>
            <a:lvl1pPr marL="0" indent="0" algn="ctr">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046288" y="2667000"/>
            <a:ext cx="3108960" cy="3720152"/>
          </a:xfrm>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5392103" y="1825934"/>
            <a:ext cx="3108960" cy="639762"/>
          </a:xfrm>
        </p:spPr>
        <p:txBody>
          <a:bodyPr anchor="b"/>
          <a:lstStyle>
            <a:lvl1pPr marL="0" indent="0" algn="ctr">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392103" y="2667000"/>
            <a:ext cx="3108960" cy="3720152"/>
          </a:xfrm>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Date Placeholder 6"/>
          <p:cNvSpPr>
            <a:spLocks noGrp="1"/>
          </p:cNvSpPr>
          <p:nvPr>
            <p:ph type="dt" sz="half" idx="10"/>
          </p:nvPr>
        </p:nvSpPr>
        <p:spPr/>
        <p:txBody>
          <a:bodyPr/>
          <a:lstStyle>
            <a:lvl1pPr>
              <a:defRPr/>
            </a:lvl1pPr>
          </a:lstStyle>
          <a:p>
            <a:pPr>
              <a:defRPr/>
            </a:pPr>
            <a:endParaRPr lang="en-GB" dirty="0"/>
          </a:p>
        </p:txBody>
      </p:sp>
      <p:sp>
        <p:nvSpPr>
          <p:cNvPr id="9" name="Footer Placeholder 7"/>
          <p:cNvSpPr>
            <a:spLocks noGrp="1"/>
          </p:cNvSpPr>
          <p:nvPr>
            <p:ph type="ftr" sz="quarter" idx="11"/>
          </p:nvPr>
        </p:nvSpPr>
        <p:spPr/>
        <p:txBody>
          <a:bodyPr/>
          <a:lstStyle>
            <a:lvl1pPr>
              <a:defRPr/>
            </a:lvl1pPr>
          </a:lstStyle>
          <a:p>
            <a:pPr>
              <a:defRPr/>
            </a:pPr>
            <a:endParaRPr lang="en-GB" dirty="0"/>
          </a:p>
        </p:txBody>
      </p:sp>
      <p:sp>
        <p:nvSpPr>
          <p:cNvPr id="10" name="Slide Number Placeholder 8"/>
          <p:cNvSpPr>
            <a:spLocks noGrp="1"/>
          </p:cNvSpPr>
          <p:nvPr>
            <p:ph type="sldNum" sz="quarter" idx="12"/>
          </p:nvPr>
        </p:nvSpPr>
        <p:spPr/>
        <p:txBody>
          <a:bodyPr/>
          <a:lstStyle>
            <a:lvl1pPr>
              <a:defRPr/>
            </a:lvl1pPr>
          </a:lstStyle>
          <a:p>
            <a:pPr>
              <a:defRPr/>
            </a:pPr>
            <a:fld id="{C86B1086-4584-41D6-9D7D-F77A99856DA9}" type="slidenum">
              <a:rPr lang="en-GB"/>
              <a:pPr>
                <a:defRPr/>
              </a:pPr>
              <a:t>‹#›</a:t>
            </a:fld>
            <a:endParaRPr lang="en-GB"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Slide Number Placeholder 5"/>
          <p:cNvSpPr>
            <a:spLocks noGrp="1"/>
          </p:cNvSpPr>
          <p:nvPr>
            <p:ph type="sldNum" sz="quarter" idx="10"/>
          </p:nvPr>
        </p:nvSpPr>
        <p:spPr/>
        <p:txBody>
          <a:bodyPr/>
          <a:lstStyle>
            <a:lvl1pPr>
              <a:defRPr/>
            </a:lvl1pPr>
          </a:lstStyle>
          <a:p>
            <a:pPr>
              <a:defRPr/>
            </a:pPr>
            <a:fld id="{A0DB1147-612B-4438-9C2A-79153408DF36}" type="slidenum">
              <a:rPr lang="en-GB"/>
              <a:pPr>
                <a:defRPr/>
              </a:pPr>
              <a:t>‹#›</a:t>
            </a:fld>
            <a:endParaRPr lang="en-GB" dirty="0"/>
          </a:p>
        </p:txBody>
      </p:sp>
      <p:sp>
        <p:nvSpPr>
          <p:cNvPr id="4" name="Date Placeholder 15"/>
          <p:cNvSpPr>
            <a:spLocks noGrp="1"/>
          </p:cNvSpPr>
          <p:nvPr>
            <p:ph type="dt" sz="half" idx="11"/>
          </p:nvPr>
        </p:nvSpPr>
        <p:spPr/>
        <p:txBody>
          <a:bodyPr/>
          <a:lstStyle>
            <a:lvl1pPr>
              <a:defRPr/>
            </a:lvl1pPr>
          </a:lstStyle>
          <a:p>
            <a:pPr>
              <a:defRPr/>
            </a:pPr>
            <a:endParaRPr lang="en-GB" dirty="0"/>
          </a:p>
        </p:txBody>
      </p:sp>
      <p:sp>
        <p:nvSpPr>
          <p:cNvPr id="5" name="Footer Placeholder 16"/>
          <p:cNvSpPr>
            <a:spLocks noGrp="1"/>
          </p:cNvSpPr>
          <p:nvPr>
            <p:ph type="ftr" sz="quarter" idx="12"/>
          </p:nvPr>
        </p:nvSpPr>
        <p:spPr/>
        <p:txBody>
          <a:bodyPr/>
          <a:lstStyle>
            <a:lvl1pPr>
              <a:defRPr/>
            </a:lvl1pPr>
          </a:lstStyle>
          <a:p>
            <a:pPr>
              <a:defRPr/>
            </a:pPr>
            <a:endParaRPr lang="en-GB"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2" name="Group 11"/>
          <p:cNvGrpSpPr/>
          <p:nvPr/>
        </p:nvGrpSpPr>
        <p:grpSpPr>
          <a:xfrm>
            <a:off x="0" y="0"/>
            <a:ext cx="9144000" cy="6400800"/>
            <a:chOff x="0" y="457200"/>
            <a:chExt cx="9144000" cy="6400800"/>
          </a:xfrm>
          <a:effectLst>
            <a:reflection blurRad="6350" stA="50000" endA="300" endPos="6000" dist="50800" dir="5400000" sy="-100000" algn="bl" rotWithShape="0"/>
          </a:effectLst>
        </p:grpSpPr>
        <p:sp>
          <p:nvSpPr>
            <p:cNvPr id="3" name="Rectangle 2"/>
            <p:cNvSpPr/>
            <p:nvPr/>
          </p:nvSpPr>
          <p:spPr>
            <a:xfrm>
              <a:off x="0" y="457200"/>
              <a:ext cx="9144000" cy="64008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hangingPunct="1">
                <a:defRPr/>
              </a:pPr>
              <a:endParaRPr sz="1800" dirty="0"/>
            </a:p>
          </p:txBody>
        </p:sp>
        <p:sp>
          <p:nvSpPr>
            <p:cNvPr id="4" name="Rectangle 3"/>
            <p:cNvSpPr/>
            <p:nvPr/>
          </p:nvSpPr>
          <p:spPr>
            <a:xfrm>
              <a:off x="228600" y="685800"/>
              <a:ext cx="8686800" cy="61722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hangingPunct="1">
                <a:defRPr/>
              </a:pPr>
              <a:endParaRPr sz="1800" dirty="0"/>
            </a:p>
          </p:txBody>
        </p:sp>
        <p:sp>
          <p:nvSpPr>
            <p:cNvPr id="5" name="Rectangle 4"/>
            <p:cNvSpPr/>
            <p:nvPr/>
          </p:nvSpPr>
          <p:spPr>
            <a:xfrm>
              <a:off x="457200" y="914400"/>
              <a:ext cx="8229600" cy="59436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hangingPunct="1">
                <a:defRPr/>
              </a:pPr>
              <a:endParaRPr sz="1800" dirty="0"/>
            </a:p>
          </p:txBody>
        </p:sp>
        <p:sp>
          <p:nvSpPr>
            <p:cNvPr id="6" name="Rectangle 5"/>
            <p:cNvSpPr/>
            <p:nvPr/>
          </p:nvSpPr>
          <p:spPr>
            <a:xfrm>
              <a:off x="685800" y="1143000"/>
              <a:ext cx="7772400" cy="57150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hangingPunct="1">
                <a:defRPr/>
              </a:pPr>
              <a:endParaRPr sz="1800" dirty="0"/>
            </a:p>
          </p:txBody>
        </p:sp>
        <p:sp>
          <p:nvSpPr>
            <p:cNvPr id="7" name="Rectangle 6"/>
            <p:cNvSpPr/>
            <p:nvPr/>
          </p:nvSpPr>
          <p:spPr>
            <a:xfrm>
              <a:off x="914400" y="1371600"/>
              <a:ext cx="7315200" cy="54864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hangingPunct="1">
                <a:defRPr/>
              </a:pPr>
              <a:endParaRPr sz="1800" dirty="0"/>
            </a:p>
          </p:txBody>
        </p:sp>
        <p:sp>
          <p:nvSpPr>
            <p:cNvPr id="8" name="Rectangle 7"/>
            <p:cNvSpPr/>
            <p:nvPr/>
          </p:nvSpPr>
          <p:spPr>
            <a:xfrm>
              <a:off x="1143000" y="1600200"/>
              <a:ext cx="6858000" cy="52578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hangingPunct="1">
                <a:defRPr/>
              </a:pPr>
              <a:endParaRPr sz="1800" dirty="0"/>
            </a:p>
          </p:txBody>
        </p:sp>
      </p:grpSp>
      <p:sp>
        <p:nvSpPr>
          <p:cNvPr id="9" name="Date Placeholder 1"/>
          <p:cNvSpPr>
            <a:spLocks noGrp="1"/>
          </p:cNvSpPr>
          <p:nvPr>
            <p:ph type="dt" sz="half" idx="10"/>
          </p:nvPr>
        </p:nvSpPr>
        <p:spPr>
          <a:xfrm>
            <a:off x="5867400" y="6573838"/>
            <a:ext cx="2133600" cy="274637"/>
          </a:xfrm>
        </p:spPr>
        <p:txBody>
          <a:bodyPr/>
          <a:lstStyle>
            <a:lvl1pPr>
              <a:defRPr/>
            </a:lvl1pPr>
          </a:lstStyle>
          <a:p>
            <a:pPr>
              <a:defRPr/>
            </a:pPr>
            <a:endParaRPr lang="en-GB" dirty="0"/>
          </a:p>
        </p:txBody>
      </p:sp>
      <p:sp>
        <p:nvSpPr>
          <p:cNvPr id="10" name="Footer Placeholder 2"/>
          <p:cNvSpPr>
            <a:spLocks noGrp="1"/>
          </p:cNvSpPr>
          <p:nvPr>
            <p:ph type="ftr" sz="quarter" idx="11"/>
          </p:nvPr>
        </p:nvSpPr>
        <p:spPr>
          <a:xfrm>
            <a:off x="1143000" y="6573838"/>
            <a:ext cx="2895600" cy="274637"/>
          </a:xfrm>
        </p:spPr>
        <p:txBody>
          <a:bodyPr/>
          <a:lstStyle>
            <a:lvl1pPr>
              <a:defRPr/>
            </a:lvl1pPr>
          </a:lstStyle>
          <a:p>
            <a:pPr>
              <a:defRPr/>
            </a:pPr>
            <a:endParaRPr lang="en-GB" dirty="0"/>
          </a:p>
        </p:txBody>
      </p:sp>
      <p:sp>
        <p:nvSpPr>
          <p:cNvPr id="11" name="Slide Number Placeholder 3"/>
          <p:cNvSpPr>
            <a:spLocks noGrp="1"/>
          </p:cNvSpPr>
          <p:nvPr>
            <p:ph type="sldNum" sz="quarter" idx="12"/>
          </p:nvPr>
        </p:nvSpPr>
        <p:spPr/>
        <p:txBody>
          <a:bodyPr/>
          <a:lstStyle>
            <a:lvl1pPr>
              <a:defRPr/>
            </a:lvl1pPr>
          </a:lstStyle>
          <a:p>
            <a:pPr>
              <a:defRPr/>
            </a:pPr>
            <a:fld id="{19D57CDE-F0C9-4919-A4C5-3268E6ED7B07}" type="slidenum">
              <a:rPr lang="en-GB"/>
              <a:pPr>
                <a:defRPr/>
              </a:pPr>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Slide Number Placeholder 5"/>
          <p:cNvSpPr>
            <a:spLocks noGrp="1"/>
          </p:cNvSpPr>
          <p:nvPr>
            <p:ph type="sldNum" sz="quarter" idx="10"/>
          </p:nvPr>
        </p:nvSpPr>
        <p:spPr/>
        <p:txBody>
          <a:bodyPr/>
          <a:lstStyle>
            <a:lvl1pPr>
              <a:defRPr/>
            </a:lvl1pPr>
          </a:lstStyle>
          <a:p>
            <a:pPr>
              <a:defRPr/>
            </a:pPr>
            <a:fld id="{DD65CE99-C8AB-406F-BD48-CBB01EC1C140}" type="slidenum">
              <a:rPr lang="en-GB"/>
              <a:pPr>
                <a:defRPr/>
              </a:pPr>
              <a:t>‹#›</a:t>
            </a:fld>
            <a:endParaRPr lang="en-GB" dirty="0"/>
          </a:p>
        </p:txBody>
      </p:sp>
      <p:sp>
        <p:nvSpPr>
          <p:cNvPr id="5" name="Date Placeholder 15"/>
          <p:cNvSpPr>
            <a:spLocks noGrp="1"/>
          </p:cNvSpPr>
          <p:nvPr>
            <p:ph type="dt" sz="half" idx="11"/>
          </p:nvPr>
        </p:nvSpPr>
        <p:spPr/>
        <p:txBody>
          <a:bodyPr/>
          <a:lstStyle>
            <a:lvl1pPr>
              <a:defRPr/>
            </a:lvl1pPr>
          </a:lstStyle>
          <a:p>
            <a:pPr>
              <a:defRPr/>
            </a:pPr>
            <a:endParaRPr lang="en-GB" dirty="0"/>
          </a:p>
        </p:txBody>
      </p:sp>
      <p:sp>
        <p:nvSpPr>
          <p:cNvPr id="6" name="Footer Placeholder 16"/>
          <p:cNvSpPr>
            <a:spLocks noGrp="1"/>
          </p:cNvSpPr>
          <p:nvPr>
            <p:ph type="ftr" sz="quarter" idx="12"/>
          </p:nvPr>
        </p:nvSpPr>
        <p:spPr/>
        <p:txBody>
          <a:bodyPr/>
          <a:lstStyle>
            <a:lvl1pPr>
              <a:defRPr/>
            </a:lvl1pPr>
          </a:lstStyle>
          <a:p>
            <a:pPr>
              <a:defRPr/>
            </a:pPr>
            <a:endParaRPr lang="en-GB"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5" name="Group 4"/>
          <p:cNvGrpSpPr/>
          <p:nvPr/>
        </p:nvGrpSpPr>
        <p:grpSpPr>
          <a:xfrm>
            <a:off x="1371600" y="1143000"/>
            <a:ext cx="7772400" cy="5257800"/>
            <a:chOff x="1371600" y="1143000"/>
            <a:chExt cx="7772400" cy="5715000"/>
          </a:xfrm>
          <a:effectLst>
            <a:reflection blurRad="6350" stA="50000" endA="300" endPos="6000" dist="50800" dir="5400000" sy="-100000" algn="bl" rotWithShape="0"/>
          </a:effectLst>
        </p:grpSpPr>
        <p:sp>
          <p:nvSpPr>
            <p:cNvPr id="6" name="Rectangle 5"/>
            <p:cNvSpPr/>
            <p:nvPr/>
          </p:nvSpPr>
          <p:spPr>
            <a:xfrm>
              <a:off x="1371600" y="1143000"/>
              <a:ext cx="7772400" cy="57150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hangingPunct="1">
                <a:defRPr/>
              </a:pPr>
              <a:endParaRPr sz="1800" dirty="0"/>
            </a:p>
          </p:txBody>
        </p:sp>
        <p:sp>
          <p:nvSpPr>
            <p:cNvPr id="7" name="Rectangle 6"/>
            <p:cNvSpPr/>
            <p:nvPr/>
          </p:nvSpPr>
          <p:spPr>
            <a:xfrm>
              <a:off x="1600200" y="1371600"/>
              <a:ext cx="7315200" cy="54864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hangingPunct="1">
                <a:defRPr/>
              </a:pPr>
              <a:endParaRPr sz="1800" dirty="0"/>
            </a:p>
          </p:txBody>
        </p:sp>
        <p:sp>
          <p:nvSpPr>
            <p:cNvPr id="8" name="Rectangle 7"/>
            <p:cNvSpPr/>
            <p:nvPr/>
          </p:nvSpPr>
          <p:spPr>
            <a:xfrm>
              <a:off x="1828800" y="1600200"/>
              <a:ext cx="6858000" cy="52578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hangingPunct="1">
                <a:defRPr/>
              </a:pPr>
              <a:endParaRPr sz="1800" dirty="0"/>
            </a:p>
          </p:txBody>
        </p:sp>
      </p:grpSp>
      <p:sp>
        <p:nvSpPr>
          <p:cNvPr id="9" name="Rectangle 8"/>
          <p:cNvSpPr/>
          <p:nvPr/>
        </p:nvSpPr>
        <p:spPr>
          <a:xfrm rot="5400000">
            <a:off x="3268662" y="-3268662"/>
            <a:ext cx="777875" cy="7315200"/>
          </a:xfrm>
          <a:prstGeom prst="rect">
            <a:avLst/>
          </a:prstGeom>
          <a:gradFill flip="none" rotWithShape="1">
            <a:gsLst>
              <a:gs pos="0">
                <a:schemeClr val="bg1">
                  <a:alpha val="50000"/>
                </a:schemeClr>
              </a:gs>
              <a:gs pos="100000">
                <a:schemeClr val="bg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dirty="0"/>
          </a:p>
        </p:txBody>
      </p:sp>
      <p:cxnSp>
        <p:nvCxnSpPr>
          <p:cNvPr id="10" name="Straight Connector 9"/>
          <p:cNvCxnSpPr/>
          <p:nvPr/>
        </p:nvCxnSpPr>
        <p:spPr>
          <a:xfrm rot="10800000">
            <a:off x="1" y="789296"/>
            <a:ext cx="7315200" cy="1588"/>
          </a:xfrm>
          <a:prstGeom prst="line">
            <a:avLst/>
          </a:prstGeom>
          <a:ln w="57150">
            <a:gradFill>
              <a:gsLst>
                <a:gs pos="0">
                  <a:srgbClr val="BEBFBF"/>
                </a:gs>
                <a:gs pos="100000">
                  <a:srgbClr val="F1F1F1"/>
                </a:gs>
              </a:gsLst>
              <a:lin ang="5400000" scaled="0"/>
            </a:gradFill>
          </a:ln>
          <a:effectLst>
            <a:outerShdw blurRad="635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575050" y="1828800"/>
            <a:ext cx="4926013" cy="4343400"/>
          </a:xfrm>
        </p:spPr>
        <p:txBody>
          <a:bodyPr/>
          <a:lstStyle>
            <a:lvl1pPr>
              <a:defRPr sz="18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1828800" y="2133600"/>
            <a:ext cx="1371600" cy="3886200"/>
          </a:xfrm>
        </p:spPr>
        <p:txBody>
          <a:bodyPr/>
          <a:lstStyle>
            <a:lvl1pPr marL="0" indent="0">
              <a:buNone/>
              <a:defRPr sz="14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 name="Title 1"/>
          <p:cNvSpPr>
            <a:spLocks noGrp="1"/>
          </p:cNvSpPr>
          <p:nvPr>
            <p:ph type="title"/>
          </p:nvPr>
        </p:nvSpPr>
        <p:spPr>
          <a:xfrm>
            <a:off x="1" y="94678"/>
            <a:ext cx="7315200" cy="778778"/>
          </a:xfrm>
        </p:spPr>
        <p:txBody>
          <a:bodyPr/>
          <a:lstStyle>
            <a:lvl1pPr algn="l" defTabSz="914400" rtl="0" eaLnBrk="1" latinLnBrk="0" hangingPunct="1">
              <a:spcBef>
                <a:spcPct val="0"/>
              </a:spcBef>
              <a:buNone/>
              <a:defRPr sz="3200" kern="1200">
                <a:solidFill>
                  <a:schemeClr val="tx1">
                    <a:lumMod val="75000"/>
                    <a:lumOff val="25000"/>
                  </a:schemeClr>
                </a:solidFill>
                <a:effectLst>
                  <a:innerShdw blurRad="114300">
                    <a:srgbClr val="F1F1F1"/>
                  </a:innerShdw>
                </a:effectLst>
                <a:latin typeface="+mj-lt"/>
                <a:ea typeface="+mj-ea"/>
                <a:cs typeface="+mj-cs"/>
              </a:defRPr>
            </a:lvl1pPr>
          </a:lstStyle>
          <a:p>
            <a:r>
              <a:rPr lang="en-US"/>
              <a:t>Click to edit Master title style</a:t>
            </a:r>
            <a:endParaRPr/>
          </a:p>
        </p:txBody>
      </p:sp>
      <p:sp>
        <p:nvSpPr>
          <p:cNvPr id="11" name="Date Placeholder 4"/>
          <p:cNvSpPr>
            <a:spLocks noGrp="1"/>
          </p:cNvSpPr>
          <p:nvPr>
            <p:ph type="dt" sz="half" idx="10"/>
          </p:nvPr>
        </p:nvSpPr>
        <p:spPr/>
        <p:txBody>
          <a:bodyPr/>
          <a:lstStyle>
            <a:lvl1pPr>
              <a:defRPr/>
            </a:lvl1pPr>
          </a:lstStyle>
          <a:p>
            <a:pPr>
              <a:defRPr/>
            </a:pPr>
            <a:endParaRPr lang="en-GB" dirty="0"/>
          </a:p>
        </p:txBody>
      </p:sp>
      <p:sp>
        <p:nvSpPr>
          <p:cNvPr id="12" name="Footer Placeholder 5"/>
          <p:cNvSpPr>
            <a:spLocks noGrp="1"/>
          </p:cNvSpPr>
          <p:nvPr>
            <p:ph type="ftr" sz="quarter" idx="11"/>
          </p:nvPr>
        </p:nvSpPr>
        <p:spPr/>
        <p:txBody>
          <a:bodyPr/>
          <a:lstStyle>
            <a:lvl1pPr>
              <a:defRPr/>
            </a:lvl1pPr>
          </a:lstStyle>
          <a:p>
            <a:pPr>
              <a:defRPr/>
            </a:pPr>
            <a:endParaRPr lang="en-GB" dirty="0"/>
          </a:p>
        </p:txBody>
      </p:sp>
      <p:sp>
        <p:nvSpPr>
          <p:cNvPr id="13" name="Slide Number Placeholder 6"/>
          <p:cNvSpPr>
            <a:spLocks noGrp="1"/>
          </p:cNvSpPr>
          <p:nvPr>
            <p:ph type="sldNum" sz="quarter" idx="12"/>
          </p:nvPr>
        </p:nvSpPr>
        <p:spPr/>
        <p:txBody>
          <a:bodyPr/>
          <a:lstStyle>
            <a:lvl1pPr>
              <a:defRPr/>
            </a:lvl1pPr>
          </a:lstStyle>
          <a:p>
            <a:pPr>
              <a:defRPr/>
            </a:pPr>
            <a:fld id="{27223688-19AD-4315-BC25-A682249DE94C}" type="slidenum">
              <a:rPr lang="en-GB"/>
              <a:pPr>
                <a:defRPr/>
              </a:pPr>
              <a:t>‹#›</a:t>
            </a:fld>
            <a:endParaRPr lang="en-GB"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a:xfrm rot="5400000">
            <a:off x="3268662" y="-3268662"/>
            <a:ext cx="777875" cy="7315200"/>
          </a:xfrm>
          <a:prstGeom prst="rect">
            <a:avLst/>
          </a:prstGeom>
          <a:gradFill flip="none" rotWithShape="1">
            <a:gsLst>
              <a:gs pos="0">
                <a:schemeClr val="bg1">
                  <a:alpha val="50000"/>
                </a:schemeClr>
              </a:gs>
              <a:gs pos="100000">
                <a:schemeClr val="bg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hangingPunct="1">
              <a:defRPr/>
            </a:pPr>
            <a:endParaRPr sz="1800" dirty="0"/>
          </a:p>
        </p:txBody>
      </p:sp>
      <p:cxnSp>
        <p:nvCxnSpPr>
          <p:cNvPr id="6" name="Straight Connector 5"/>
          <p:cNvCxnSpPr/>
          <p:nvPr/>
        </p:nvCxnSpPr>
        <p:spPr>
          <a:xfrm rot="10800000">
            <a:off x="0" y="789296"/>
            <a:ext cx="7315200" cy="1588"/>
          </a:xfrm>
          <a:prstGeom prst="line">
            <a:avLst/>
          </a:prstGeom>
          <a:ln w="57150">
            <a:gradFill>
              <a:gsLst>
                <a:gs pos="0">
                  <a:srgbClr val="BEBFBF"/>
                </a:gs>
                <a:gs pos="100000">
                  <a:srgbClr val="F1F1F1"/>
                </a:gs>
              </a:gsLst>
              <a:lin ang="5400000" scaled="0"/>
            </a:gradFill>
          </a:ln>
          <a:effectLst>
            <a:outerShdw blurRad="635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 name="Group 13"/>
          <p:cNvGrpSpPr/>
          <p:nvPr/>
        </p:nvGrpSpPr>
        <p:grpSpPr>
          <a:xfrm>
            <a:off x="1371600" y="1143000"/>
            <a:ext cx="7772400" cy="5257800"/>
            <a:chOff x="1371600" y="1143000"/>
            <a:chExt cx="7772400" cy="5715000"/>
          </a:xfrm>
          <a:effectLst>
            <a:reflection blurRad="6350" stA="50000" endA="300" endPos="6000" dist="50800" dir="5400000" sy="-100000" algn="bl" rotWithShape="0"/>
          </a:effectLst>
        </p:grpSpPr>
        <p:sp>
          <p:nvSpPr>
            <p:cNvPr id="8" name="Rectangle 7"/>
            <p:cNvSpPr/>
            <p:nvPr/>
          </p:nvSpPr>
          <p:spPr>
            <a:xfrm>
              <a:off x="1371600" y="1143000"/>
              <a:ext cx="7772400" cy="57150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hangingPunct="1">
                <a:defRPr/>
              </a:pPr>
              <a:endParaRPr sz="1800" dirty="0"/>
            </a:p>
          </p:txBody>
        </p:sp>
        <p:sp>
          <p:nvSpPr>
            <p:cNvPr id="9" name="Rectangle 8"/>
            <p:cNvSpPr/>
            <p:nvPr/>
          </p:nvSpPr>
          <p:spPr>
            <a:xfrm>
              <a:off x="1600200" y="1371600"/>
              <a:ext cx="7315200" cy="54864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hangingPunct="1">
                <a:defRPr/>
              </a:pPr>
              <a:endParaRPr sz="1800" dirty="0"/>
            </a:p>
          </p:txBody>
        </p:sp>
        <p:sp>
          <p:nvSpPr>
            <p:cNvPr id="10" name="Rectangle 9"/>
            <p:cNvSpPr/>
            <p:nvPr/>
          </p:nvSpPr>
          <p:spPr>
            <a:xfrm>
              <a:off x="1828800" y="1600200"/>
              <a:ext cx="6858000" cy="52578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hangingPunct="1">
                <a:defRPr/>
              </a:pPr>
              <a:endParaRPr sz="1800" dirty="0"/>
            </a:p>
          </p:txBody>
        </p:sp>
      </p:grpSp>
      <p:sp>
        <p:nvSpPr>
          <p:cNvPr id="2" name="Title 1"/>
          <p:cNvSpPr>
            <a:spLocks noGrp="1"/>
          </p:cNvSpPr>
          <p:nvPr>
            <p:ph type="title"/>
          </p:nvPr>
        </p:nvSpPr>
        <p:spPr>
          <a:xfrm>
            <a:off x="0" y="91440"/>
            <a:ext cx="7315200" cy="777240"/>
          </a:xfrm>
        </p:spPr>
        <p:txBody>
          <a:bodyPr/>
          <a:lstStyle>
            <a:lvl1pPr algn="l" defTabSz="914400" rtl="0" eaLnBrk="1" latinLnBrk="0" hangingPunct="1">
              <a:spcBef>
                <a:spcPct val="0"/>
              </a:spcBef>
              <a:buNone/>
              <a:defRPr sz="3200" kern="1200">
                <a:solidFill>
                  <a:schemeClr val="tx1">
                    <a:lumMod val="75000"/>
                    <a:lumOff val="25000"/>
                  </a:schemeClr>
                </a:solidFill>
                <a:effectLst>
                  <a:innerShdw blurRad="114300">
                    <a:srgbClr val="F1F1F1"/>
                  </a:innerShdw>
                </a:effectLst>
                <a:latin typeface="+mj-lt"/>
                <a:ea typeface="+mj-ea"/>
                <a:cs typeface="+mj-cs"/>
              </a:defRPr>
            </a:lvl1pPr>
          </a:lstStyle>
          <a:p>
            <a:r>
              <a:rPr lang="en-US"/>
              <a:t>Click to edit Master title style</a:t>
            </a:r>
            <a:endParaRPr/>
          </a:p>
        </p:txBody>
      </p:sp>
      <p:sp>
        <p:nvSpPr>
          <p:cNvPr id="3" name="Picture Placeholder 2"/>
          <p:cNvSpPr>
            <a:spLocks noGrp="1"/>
          </p:cNvSpPr>
          <p:nvPr>
            <p:ph type="pic" idx="1"/>
          </p:nvPr>
        </p:nvSpPr>
        <p:spPr>
          <a:xfrm>
            <a:off x="3575304" y="1828800"/>
            <a:ext cx="4928616" cy="4562856"/>
          </a:xfrm>
          <a:effectLst>
            <a:reflection blurRad="6350" stA="50000" endA="300" endPos="6000" dist="50800" dir="5400000" sy="-100000" algn="bl" rotWithShape="0"/>
            <a:softEdge rad="31750"/>
          </a:effectLst>
        </p:spPr>
        <p:txBody>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endParaRPr noProof="0" dirty="0"/>
          </a:p>
        </p:txBody>
      </p:sp>
      <p:sp>
        <p:nvSpPr>
          <p:cNvPr id="4" name="Text Placeholder 3"/>
          <p:cNvSpPr>
            <a:spLocks noGrp="1"/>
          </p:cNvSpPr>
          <p:nvPr>
            <p:ph type="body" sz="half" idx="2"/>
          </p:nvPr>
        </p:nvSpPr>
        <p:spPr>
          <a:xfrm>
            <a:off x="1828800" y="2130552"/>
            <a:ext cx="1371600" cy="3886200"/>
          </a:xfrm>
        </p:spPr>
        <p:txBody>
          <a:bodyPr>
            <a:sp3d extrusionH="57150" prstMaterial="metal">
              <a:bevelT w="25400" h="12700" prst="softRound"/>
            </a:sp3d>
          </a:bodyPr>
          <a:lstStyle>
            <a:lvl1pPr marL="0" indent="0">
              <a:buNone/>
              <a:defRPr sz="1400" b="0" kern="1200">
                <a:solidFill>
                  <a:schemeClr val="tx1">
                    <a:lumMod val="65000"/>
                    <a:lumOff val="35000"/>
                  </a:schemeClr>
                </a:solidFill>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Date Placeholder 4"/>
          <p:cNvSpPr>
            <a:spLocks noGrp="1"/>
          </p:cNvSpPr>
          <p:nvPr>
            <p:ph type="dt" sz="half" idx="10"/>
          </p:nvPr>
        </p:nvSpPr>
        <p:spPr/>
        <p:txBody>
          <a:bodyPr/>
          <a:lstStyle>
            <a:lvl1pPr>
              <a:defRPr/>
            </a:lvl1pPr>
          </a:lstStyle>
          <a:p>
            <a:pPr>
              <a:defRPr/>
            </a:pPr>
            <a:endParaRPr lang="en-GB" dirty="0"/>
          </a:p>
        </p:txBody>
      </p:sp>
      <p:sp>
        <p:nvSpPr>
          <p:cNvPr id="12" name="Footer Placeholder 5"/>
          <p:cNvSpPr>
            <a:spLocks noGrp="1"/>
          </p:cNvSpPr>
          <p:nvPr>
            <p:ph type="ftr" sz="quarter" idx="11"/>
          </p:nvPr>
        </p:nvSpPr>
        <p:spPr/>
        <p:txBody>
          <a:bodyPr/>
          <a:lstStyle>
            <a:lvl1pPr>
              <a:defRPr/>
            </a:lvl1pPr>
          </a:lstStyle>
          <a:p>
            <a:pPr>
              <a:defRPr/>
            </a:pPr>
            <a:endParaRPr lang="en-GB" dirty="0"/>
          </a:p>
        </p:txBody>
      </p:sp>
      <p:sp>
        <p:nvSpPr>
          <p:cNvPr id="13" name="Slide Number Placeholder 6"/>
          <p:cNvSpPr>
            <a:spLocks noGrp="1"/>
          </p:cNvSpPr>
          <p:nvPr>
            <p:ph type="sldNum" sz="quarter" idx="12"/>
          </p:nvPr>
        </p:nvSpPr>
        <p:spPr/>
        <p:txBody>
          <a:bodyPr/>
          <a:lstStyle>
            <a:lvl1pPr>
              <a:defRPr/>
            </a:lvl1pPr>
          </a:lstStyle>
          <a:p>
            <a:pPr>
              <a:defRPr/>
            </a:pPr>
            <a:fld id="{54C8B093-541B-45AB-B090-42CA1349C9B9}" type="slidenum">
              <a:rPr lang="en-GB"/>
              <a:pPr>
                <a:defRPr/>
              </a:pPr>
              <a:t>‹#›</a:t>
            </a:fld>
            <a:endParaRPr lang="en-GB"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Slide Number Placeholder 5"/>
          <p:cNvSpPr>
            <a:spLocks noGrp="1"/>
          </p:cNvSpPr>
          <p:nvPr>
            <p:ph type="sldNum" sz="quarter" idx="10"/>
          </p:nvPr>
        </p:nvSpPr>
        <p:spPr/>
        <p:txBody>
          <a:bodyPr/>
          <a:lstStyle>
            <a:lvl1pPr>
              <a:defRPr/>
            </a:lvl1pPr>
          </a:lstStyle>
          <a:p>
            <a:pPr>
              <a:defRPr/>
            </a:pPr>
            <a:fld id="{56C58AB0-87BD-4FEE-A983-64373E26AE7F}" type="slidenum">
              <a:rPr lang="en-GB"/>
              <a:pPr>
                <a:defRPr/>
              </a:pPr>
              <a:t>‹#›</a:t>
            </a:fld>
            <a:endParaRPr lang="en-GB" dirty="0"/>
          </a:p>
        </p:txBody>
      </p:sp>
      <p:sp>
        <p:nvSpPr>
          <p:cNvPr id="5" name="Date Placeholder 15"/>
          <p:cNvSpPr>
            <a:spLocks noGrp="1"/>
          </p:cNvSpPr>
          <p:nvPr>
            <p:ph type="dt" sz="half" idx="11"/>
          </p:nvPr>
        </p:nvSpPr>
        <p:spPr/>
        <p:txBody>
          <a:bodyPr/>
          <a:lstStyle>
            <a:lvl1pPr>
              <a:defRPr/>
            </a:lvl1pPr>
          </a:lstStyle>
          <a:p>
            <a:pPr>
              <a:defRPr/>
            </a:pPr>
            <a:endParaRPr lang="en-GB" dirty="0"/>
          </a:p>
        </p:txBody>
      </p:sp>
      <p:sp>
        <p:nvSpPr>
          <p:cNvPr id="6" name="Footer Placeholder 16"/>
          <p:cNvSpPr>
            <a:spLocks noGrp="1"/>
          </p:cNvSpPr>
          <p:nvPr>
            <p:ph type="ftr" sz="quarter" idx="12"/>
          </p:nvPr>
        </p:nvSpPr>
        <p:spPr/>
        <p:txBody>
          <a:bodyPr/>
          <a:lstStyle>
            <a:lvl1pPr>
              <a:defRPr/>
            </a:lvl1pPr>
          </a:lstStyle>
          <a:p>
            <a:pPr>
              <a:defRPr/>
            </a:pPr>
            <a:endParaRPr lang="en-GB"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4" name="Group 12"/>
          <p:cNvGrpSpPr>
            <a:grpSpLocks/>
          </p:cNvGrpSpPr>
          <p:nvPr/>
        </p:nvGrpSpPr>
        <p:grpSpPr bwMode="auto">
          <a:xfrm>
            <a:off x="0" y="1143000"/>
            <a:ext cx="7772400" cy="5715000"/>
            <a:chOff x="1371600" y="1143000"/>
            <a:chExt cx="7772400" cy="5715000"/>
          </a:xfrm>
        </p:grpSpPr>
        <p:sp>
          <p:nvSpPr>
            <p:cNvPr id="5" name="Rectangle 4"/>
            <p:cNvSpPr/>
            <p:nvPr/>
          </p:nvSpPr>
          <p:spPr>
            <a:xfrm>
              <a:off x="1371600" y="1143000"/>
              <a:ext cx="7772400" cy="57150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hangingPunct="1">
                <a:defRPr/>
              </a:pPr>
              <a:endParaRPr sz="1800" dirty="0"/>
            </a:p>
          </p:txBody>
        </p:sp>
        <p:sp>
          <p:nvSpPr>
            <p:cNvPr id="6" name="Rectangle 5"/>
            <p:cNvSpPr/>
            <p:nvPr/>
          </p:nvSpPr>
          <p:spPr>
            <a:xfrm>
              <a:off x="1600200" y="1371600"/>
              <a:ext cx="7315200" cy="54864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hangingPunct="1">
                <a:defRPr/>
              </a:pPr>
              <a:endParaRPr sz="1800" dirty="0"/>
            </a:p>
          </p:txBody>
        </p:sp>
        <p:sp>
          <p:nvSpPr>
            <p:cNvPr id="7" name="Rectangle 6"/>
            <p:cNvSpPr/>
            <p:nvPr/>
          </p:nvSpPr>
          <p:spPr>
            <a:xfrm>
              <a:off x="1828800" y="1600200"/>
              <a:ext cx="6858000" cy="52578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hangingPunct="1">
                <a:defRPr/>
              </a:pPr>
              <a:endParaRPr sz="1800" dirty="0"/>
            </a:p>
          </p:txBody>
        </p:sp>
      </p:grpSp>
      <p:sp>
        <p:nvSpPr>
          <p:cNvPr id="8" name="Rectangle 7"/>
          <p:cNvSpPr/>
          <p:nvPr/>
        </p:nvSpPr>
        <p:spPr>
          <a:xfrm flipV="1">
            <a:off x="8366125" y="0"/>
            <a:ext cx="777875" cy="6858000"/>
          </a:xfrm>
          <a:prstGeom prst="rect">
            <a:avLst/>
          </a:prstGeom>
          <a:gradFill>
            <a:gsLst>
              <a:gs pos="0">
                <a:schemeClr val="bg1">
                  <a:alpha val="50000"/>
                </a:schemeClr>
              </a:gs>
              <a:gs pos="100000">
                <a:schemeClr val="bg1">
                  <a:alpha val="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dirty="0"/>
          </a:p>
        </p:txBody>
      </p:sp>
      <p:cxnSp>
        <p:nvCxnSpPr>
          <p:cNvPr id="9" name="Straight Connector 8"/>
          <p:cNvCxnSpPr/>
          <p:nvPr/>
        </p:nvCxnSpPr>
        <p:spPr>
          <a:xfrm rot="5400000">
            <a:off x="4940146" y="3428206"/>
            <a:ext cx="6858000" cy="1588"/>
          </a:xfrm>
          <a:prstGeom prst="line">
            <a:avLst/>
          </a:prstGeom>
          <a:ln w="57150">
            <a:gradFill>
              <a:gsLst>
                <a:gs pos="0">
                  <a:srgbClr val="BEBFBF"/>
                </a:gs>
                <a:gs pos="100000">
                  <a:srgbClr val="F1F1F1"/>
                </a:gs>
              </a:gsLst>
              <a:lin ang="5400000" scaled="0"/>
            </a:gradFill>
          </a:ln>
          <a:effectLst>
            <a:outerShdw blurRad="635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 name="Vertical Text Placeholder 2"/>
          <p:cNvSpPr>
            <a:spLocks noGrp="1"/>
          </p:cNvSpPr>
          <p:nvPr>
            <p:ph type="body" orient="vert" idx="1"/>
          </p:nvPr>
        </p:nvSpPr>
        <p:spPr>
          <a:xfrm>
            <a:off x="609600" y="1828801"/>
            <a:ext cx="6553200" cy="454470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2" name="Vertical Title 1"/>
          <p:cNvSpPr>
            <a:spLocks noGrp="1"/>
          </p:cNvSpPr>
          <p:nvPr>
            <p:ph type="title" orient="vert"/>
          </p:nvPr>
        </p:nvSpPr>
        <p:spPr>
          <a:xfrm>
            <a:off x="8409296" y="152400"/>
            <a:ext cx="734704" cy="5851525"/>
          </a:xfrm>
        </p:spPr>
        <p:txBody>
          <a:bodyPr vert="eaVert" anchor="t"/>
          <a:lstStyle/>
          <a:p>
            <a:r>
              <a:rPr lang="en-US"/>
              <a:t>Click to edit Master title style</a:t>
            </a:r>
            <a:endParaRPr/>
          </a:p>
        </p:txBody>
      </p:sp>
      <p:sp>
        <p:nvSpPr>
          <p:cNvPr id="10" name="Date Placeholder 3"/>
          <p:cNvSpPr>
            <a:spLocks noGrp="1"/>
          </p:cNvSpPr>
          <p:nvPr>
            <p:ph type="dt" sz="half" idx="10"/>
          </p:nvPr>
        </p:nvSpPr>
        <p:spPr>
          <a:xfrm>
            <a:off x="5181600" y="6573838"/>
            <a:ext cx="2133600" cy="274637"/>
          </a:xfrm>
        </p:spPr>
        <p:txBody>
          <a:bodyPr/>
          <a:lstStyle>
            <a:lvl1pPr>
              <a:defRPr/>
            </a:lvl1pPr>
          </a:lstStyle>
          <a:p>
            <a:pPr>
              <a:defRPr/>
            </a:pPr>
            <a:endParaRPr lang="en-GB" dirty="0"/>
          </a:p>
        </p:txBody>
      </p:sp>
      <p:sp>
        <p:nvSpPr>
          <p:cNvPr id="11" name="Footer Placeholder 4"/>
          <p:cNvSpPr>
            <a:spLocks noGrp="1"/>
          </p:cNvSpPr>
          <p:nvPr>
            <p:ph type="ftr" sz="quarter" idx="11"/>
          </p:nvPr>
        </p:nvSpPr>
        <p:spPr>
          <a:xfrm>
            <a:off x="457200" y="6573838"/>
            <a:ext cx="2895600" cy="274637"/>
          </a:xfrm>
        </p:spPr>
        <p:txBody>
          <a:bodyPr/>
          <a:lstStyle>
            <a:lvl1pPr>
              <a:defRPr/>
            </a:lvl1pPr>
          </a:lstStyle>
          <a:p>
            <a:pPr>
              <a:defRPr/>
            </a:pPr>
            <a:endParaRPr lang="en-GB" dirty="0"/>
          </a:p>
        </p:txBody>
      </p:sp>
      <p:sp>
        <p:nvSpPr>
          <p:cNvPr id="12" name="Slide Number Placeholder 5"/>
          <p:cNvSpPr>
            <a:spLocks noGrp="1"/>
          </p:cNvSpPr>
          <p:nvPr>
            <p:ph type="sldNum" sz="quarter" idx="12"/>
          </p:nvPr>
        </p:nvSpPr>
        <p:spPr/>
        <p:txBody>
          <a:bodyPr/>
          <a:lstStyle>
            <a:lvl1pPr>
              <a:defRPr/>
            </a:lvl1pPr>
          </a:lstStyle>
          <a:p>
            <a:pPr>
              <a:defRPr/>
            </a:pPr>
            <a:fld id="{77B85479-B8F3-4543-880B-B782E4DB62EF}" type="slidenum">
              <a:rPr lang="en-GB"/>
              <a:pPr>
                <a:defRPr/>
              </a:pPr>
              <a:t>‹#›</a:t>
            </a:fld>
            <a:endParaRPr lang="en-GB"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676400" y="2374900"/>
            <a:ext cx="7389813" cy="1433513"/>
          </a:xfrm>
        </p:spPr>
        <p:txBody>
          <a:bodyPr/>
          <a:lstStyle/>
          <a:p>
            <a:r>
              <a:rPr lang="en-US"/>
              <a:t>Click to edit Master title style</a:t>
            </a:r>
          </a:p>
        </p:txBody>
      </p:sp>
      <p:sp>
        <p:nvSpPr>
          <p:cNvPr id="3" name="Rectangle 2"/>
          <p:cNvSpPr>
            <a:spLocks noGrp="1" noChangeArrowheads="1"/>
          </p:cNvSpPr>
          <p:nvPr>
            <p:ph type="dt" idx="10"/>
          </p:nvPr>
        </p:nvSpPr>
        <p:spPr/>
        <p:txBody>
          <a:bodyPr/>
          <a:lstStyle>
            <a:lvl1pPr>
              <a:defRPr/>
            </a:lvl1pPr>
          </a:lstStyle>
          <a:p>
            <a:pPr>
              <a:defRPr/>
            </a:pPr>
            <a:endParaRPr lang="en-GB" dirty="0"/>
          </a:p>
        </p:txBody>
      </p:sp>
      <p:sp>
        <p:nvSpPr>
          <p:cNvPr id="4" name="Rectangle 3"/>
          <p:cNvSpPr>
            <a:spLocks noGrp="1" noChangeArrowheads="1"/>
          </p:cNvSpPr>
          <p:nvPr>
            <p:ph type="ftr" idx="11"/>
          </p:nvPr>
        </p:nvSpPr>
        <p:spPr/>
        <p:txBody>
          <a:bodyPr/>
          <a:lstStyle>
            <a:lvl1pPr>
              <a:defRPr/>
            </a:lvl1pPr>
          </a:lstStyle>
          <a:p>
            <a:pPr>
              <a:defRPr/>
            </a:pPr>
            <a:endParaRPr lang="en-GB" dirty="0"/>
          </a:p>
        </p:txBody>
      </p:sp>
      <p:sp>
        <p:nvSpPr>
          <p:cNvPr id="5" name="Rectangle 4"/>
          <p:cNvSpPr>
            <a:spLocks noGrp="1" noChangeArrowheads="1"/>
          </p:cNvSpPr>
          <p:nvPr>
            <p:ph type="sldNum" idx="12"/>
          </p:nvPr>
        </p:nvSpPr>
        <p:spPr/>
        <p:txBody>
          <a:bodyPr/>
          <a:lstStyle>
            <a:lvl1pPr>
              <a:defRPr/>
            </a:lvl1pPr>
          </a:lstStyle>
          <a:p>
            <a:pPr>
              <a:defRPr/>
            </a:pPr>
            <a:fld id="{40675948-3EA5-481D-813D-445736456398}" type="slidenum">
              <a:rPr lang="en-GB"/>
              <a:pPr>
                <a:defRPr/>
              </a:pPr>
              <a:t>‹#›</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4" name="Group 11"/>
          <p:cNvGrpSpPr>
            <a:grpSpLocks/>
          </p:cNvGrpSpPr>
          <p:nvPr/>
        </p:nvGrpSpPr>
        <p:grpSpPr bwMode="auto">
          <a:xfrm>
            <a:off x="0" y="1143000"/>
            <a:ext cx="7772400" cy="2743200"/>
            <a:chOff x="0" y="1143000"/>
            <a:chExt cx="7772400" cy="2743200"/>
          </a:xfrm>
        </p:grpSpPr>
        <p:sp>
          <p:nvSpPr>
            <p:cNvPr id="5" name="Rectangle 4"/>
            <p:cNvSpPr/>
            <p:nvPr/>
          </p:nvSpPr>
          <p:spPr>
            <a:xfrm>
              <a:off x="0" y="1143000"/>
              <a:ext cx="7772400" cy="27432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hangingPunct="1">
                <a:defRPr/>
              </a:pPr>
              <a:endParaRPr sz="1800" dirty="0"/>
            </a:p>
          </p:txBody>
        </p:sp>
        <p:sp>
          <p:nvSpPr>
            <p:cNvPr id="6" name="Rectangle 5"/>
            <p:cNvSpPr/>
            <p:nvPr/>
          </p:nvSpPr>
          <p:spPr>
            <a:xfrm>
              <a:off x="0" y="1371600"/>
              <a:ext cx="7543800" cy="22860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hangingPunct="1">
                <a:defRPr/>
              </a:pPr>
              <a:endParaRPr sz="1800" dirty="0"/>
            </a:p>
          </p:txBody>
        </p:sp>
        <p:sp>
          <p:nvSpPr>
            <p:cNvPr id="7" name="Rectangle 6"/>
            <p:cNvSpPr/>
            <p:nvPr/>
          </p:nvSpPr>
          <p:spPr>
            <a:xfrm>
              <a:off x="0" y="1600200"/>
              <a:ext cx="7315200" cy="18288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hangingPunct="1">
                <a:defRPr/>
              </a:pPr>
              <a:endParaRPr sz="1800" dirty="0"/>
            </a:p>
          </p:txBody>
        </p:sp>
      </p:grpSp>
      <p:sp>
        <p:nvSpPr>
          <p:cNvPr id="2" name="Title 1"/>
          <p:cNvSpPr>
            <a:spLocks noGrp="1"/>
          </p:cNvSpPr>
          <p:nvPr>
            <p:ph type="title"/>
          </p:nvPr>
        </p:nvSpPr>
        <p:spPr>
          <a:xfrm>
            <a:off x="228600" y="1600200"/>
            <a:ext cx="6858000" cy="1143000"/>
          </a:xfrm>
        </p:spPr>
        <p:txBody>
          <a:bodyPr/>
          <a:lstStyle>
            <a:lvl1pPr algn="l" defTabSz="914400" rtl="0" eaLnBrk="1" latinLnBrk="0" hangingPunct="1">
              <a:spcBef>
                <a:spcPct val="0"/>
              </a:spcBef>
              <a:buNone/>
              <a:defRPr sz="3200" b="0" kern="1200" cap="none" baseline="0">
                <a:solidFill>
                  <a:schemeClr val="tx1">
                    <a:lumMod val="75000"/>
                    <a:lumOff val="25000"/>
                  </a:schemeClr>
                </a:solidFill>
                <a:effectLst>
                  <a:innerShdw blurRad="63500">
                    <a:srgbClr val="F1F1F1"/>
                  </a:innerShdw>
                </a:effectLst>
                <a:latin typeface="+mj-lt"/>
                <a:ea typeface="+mj-ea"/>
                <a:cs typeface="+mj-cs"/>
              </a:defRPr>
            </a:lvl1pPr>
          </a:lstStyle>
          <a:p>
            <a:r>
              <a:rPr lang="en-US"/>
              <a:t>Click to edit Master title style</a:t>
            </a:r>
            <a:endParaRPr/>
          </a:p>
        </p:txBody>
      </p:sp>
      <p:sp>
        <p:nvSpPr>
          <p:cNvPr id="3" name="Text Placeholder 2"/>
          <p:cNvSpPr>
            <a:spLocks noGrp="1"/>
          </p:cNvSpPr>
          <p:nvPr>
            <p:ph type="body" idx="1"/>
          </p:nvPr>
        </p:nvSpPr>
        <p:spPr>
          <a:xfrm>
            <a:off x="228600" y="2756848"/>
            <a:ext cx="6858000" cy="640080"/>
          </a:xfrm>
        </p:spPr>
        <p:txBody>
          <a:bodyPr anchor="t" anchorCtr="0"/>
          <a:lstStyle>
            <a:lvl1pPr marL="0" indent="0">
              <a:buNone/>
              <a:defRPr sz="1600" b="0" kern="1200">
                <a:solidFill>
                  <a:schemeClr val="tx1">
                    <a:lumMod val="50000"/>
                    <a:lumOff val="50000"/>
                  </a:schemeClr>
                </a:solidFill>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8" name="Date Placeholder 3"/>
          <p:cNvSpPr>
            <a:spLocks noGrp="1"/>
          </p:cNvSpPr>
          <p:nvPr>
            <p:ph type="dt" sz="half" idx="10"/>
          </p:nvPr>
        </p:nvSpPr>
        <p:spPr>
          <a:xfrm>
            <a:off x="4953000" y="6573838"/>
            <a:ext cx="2133600" cy="274637"/>
          </a:xfrm>
        </p:spPr>
        <p:txBody>
          <a:bodyPr/>
          <a:lstStyle>
            <a:lvl1pPr>
              <a:defRPr/>
            </a:lvl1pPr>
          </a:lstStyle>
          <a:p>
            <a:pPr>
              <a:defRPr/>
            </a:pPr>
            <a:endParaRPr lang="en-GB" dirty="0"/>
          </a:p>
        </p:txBody>
      </p:sp>
      <p:sp>
        <p:nvSpPr>
          <p:cNvPr id="9" name="Footer Placeholder 4"/>
          <p:cNvSpPr>
            <a:spLocks noGrp="1"/>
          </p:cNvSpPr>
          <p:nvPr>
            <p:ph type="ftr" sz="quarter" idx="11"/>
          </p:nvPr>
        </p:nvSpPr>
        <p:spPr>
          <a:xfrm>
            <a:off x="228600" y="6573838"/>
            <a:ext cx="2895600" cy="274637"/>
          </a:xfrm>
        </p:spPr>
        <p:txBody>
          <a:bodyPr/>
          <a:lstStyle>
            <a:lvl1pPr>
              <a:defRPr/>
            </a:lvl1pPr>
          </a:lstStyle>
          <a:p>
            <a:pPr>
              <a:defRPr/>
            </a:pPr>
            <a:endParaRPr lang="en-GB" dirty="0"/>
          </a:p>
        </p:txBody>
      </p:sp>
      <p:sp>
        <p:nvSpPr>
          <p:cNvPr id="10" name="Slide Number Placeholder 5"/>
          <p:cNvSpPr>
            <a:spLocks noGrp="1"/>
          </p:cNvSpPr>
          <p:nvPr>
            <p:ph type="sldNum" sz="quarter" idx="12"/>
          </p:nvPr>
        </p:nvSpPr>
        <p:spPr/>
        <p:txBody>
          <a:bodyPr/>
          <a:lstStyle>
            <a:lvl1pPr>
              <a:defRPr/>
            </a:lvl1pPr>
          </a:lstStyle>
          <a:p>
            <a:pPr>
              <a:defRPr/>
            </a:pPr>
            <a:fld id="{5D9D327D-9C8B-4483-B6D5-1E64686A3251}" type="slidenum">
              <a:rPr lang="en-GB"/>
              <a:pPr>
                <a:defRPr/>
              </a:pPr>
              <a:t>‹#›</a:t>
            </a:fld>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2057400" y="1828800"/>
            <a:ext cx="3108960" cy="4544704"/>
          </a:xfrm>
        </p:spPr>
        <p:txBody>
          <a:bodyPr/>
          <a:lstStyle>
            <a:lvl1pPr>
              <a:defRPr sz="1800"/>
            </a:lvl1pPr>
            <a:lvl2pPr>
              <a:defRPr sz="1600"/>
            </a:lvl2pPr>
            <a:lvl3pPr>
              <a:defRPr sz="1600"/>
            </a:lvl3pPr>
            <a:lvl4pPr>
              <a:defRPr sz="1600"/>
            </a:lvl4pPr>
            <a:lvl5pPr>
              <a:defRPr sz="1600"/>
            </a:lvl5pPr>
            <a:lvl6pPr>
              <a:defRPr sz="1600"/>
            </a:lvl6pPr>
            <a:lvl7pPr>
              <a:defRPr sz="1600"/>
            </a:lvl7pPr>
            <a:lvl8pPr>
              <a:defRPr sz="1600" baseline="0"/>
            </a:lvl8pPr>
            <a:lvl9pPr>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5376536" y="1828800"/>
            <a:ext cx="3108960" cy="4544704"/>
          </a:xfrm>
        </p:spPr>
        <p:txBody>
          <a:bodyPr/>
          <a:lstStyle>
            <a:lvl1pPr>
              <a:defRPr sz="18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Slide Number Placeholder 5"/>
          <p:cNvSpPr>
            <a:spLocks noGrp="1"/>
          </p:cNvSpPr>
          <p:nvPr>
            <p:ph type="sldNum" sz="quarter" idx="10"/>
          </p:nvPr>
        </p:nvSpPr>
        <p:spPr/>
        <p:txBody>
          <a:bodyPr/>
          <a:lstStyle>
            <a:lvl1pPr>
              <a:defRPr/>
            </a:lvl1pPr>
          </a:lstStyle>
          <a:p>
            <a:pPr>
              <a:defRPr/>
            </a:pPr>
            <a:fld id="{23780385-DEBD-43CE-A438-1833A9F9289D}" type="slidenum">
              <a:rPr lang="en-GB"/>
              <a:pPr>
                <a:defRPr/>
              </a:pPr>
              <a:t>‹#›</a:t>
            </a:fld>
            <a:endParaRPr lang="en-GB" dirty="0"/>
          </a:p>
        </p:txBody>
      </p:sp>
      <p:sp>
        <p:nvSpPr>
          <p:cNvPr id="6" name="Date Placeholder 15"/>
          <p:cNvSpPr>
            <a:spLocks noGrp="1"/>
          </p:cNvSpPr>
          <p:nvPr>
            <p:ph type="dt" sz="half" idx="11"/>
          </p:nvPr>
        </p:nvSpPr>
        <p:spPr/>
        <p:txBody>
          <a:bodyPr/>
          <a:lstStyle>
            <a:lvl1pPr>
              <a:defRPr/>
            </a:lvl1pPr>
          </a:lstStyle>
          <a:p>
            <a:pPr>
              <a:defRPr/>
            </a:pPr>
            <a:endParaRPr lang="en-GB" dirty="0"/>
          </a:p>
        </p:txBody>
      </p:sp>
      <p:sp>
        <p:nvSpPr>
          <p:cNvPr id="7" name="Footer Placeholder 16"/>
          <p:cNvSpPr>
            <a:spLocks noGrp="1"/>
          </p:cNvSpPr>
          <p:nvPr>
            <p:ph type="ftr" sz="quarter" idx="12"/>
          </p:nvPr>
        </p:nvSpPr>
        <p:spPr/>
        <p:txBody>
          <a:bodyPr/>
          <a:lstStyle>
            <a:lvl1pPr>
              <a:defRPr/>
            </a:lvl1pPr>
          </a:lstStyle>
          <a:p>
            <a:pPr>
              <a:defRPr/>
            </a:pPr>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rot="10800000">
            <a:off x="2071048" y="2548267"/>
            <a:ext cx="6400800" cy="1588"/>
          </a:xfrm>
          <a:prstGeom prst="line">
            <a:avLst/>
          </a:prstGeom>
          <a:ln w="28575">
            <a:gradFill>
              <a:gsLst>
                <a:gs pos="0">
                  <a:srgbClr val="BEBFBF"/>
                </a:gs>
                <a:gs pos="100000">
                  <a:srgbClr val="F1F1F1"/>
                </a:gs>
              </a:gsLst>
              <a:lin ang="5400000" scaled="0"/>
            </a:gradFill>
          </a:ln>
          <a:effectLst>
            <a:outerShdw blurRad="635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2046288" y="1825934"/>
            <a:ext cx="3108960" cy="639762"/>
          </a:xfrm>
        </p:spPr>
        <p:txBody>
          <a:bodyPr anchor="b"/>
          <a:lstStyle>
            <a:lvl1pPr marL="0" indent="0" algn="ctr">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046288" y="2667000"/>
            <a:ext cx="3108960" cy="3720152"/>
          </a:xfrm>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5392103" y="1825934"/>
            <a:ext cx="3108960" cy="639762"/>
          </a:xfrm>
        </p:spPr>
        <p:txBody>
          <a:bodyPr anchor="b"/>
          <a:lstStyle>
            <a:lvl1pPr marL="0" indent="0" algn="ctr">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392103" y="2667000"/>
            <a:ext cx="3108960" cy="3720152"/>
          </a:xfrm>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Date Placeholder 6"/>
          <p:cNvSpPr>
            <a:spLocks noGrp="1"/>
          </p:cNvSpPr>
          <p:nvPr>
            <p:ph type="dt" sz="half" idx="10"/>
          </p:nvPr>
        </p:nvSpPr>
        <p:spPr/>
        <p:txBody>
          <a:bodyPr/>
          <a:lstStyle>
            <a:lvl1pPr>
              <a:defRPr/>
            </a:lvl1pPr>
          </a:lstStyle>
          <a:p>
            <a:pPr>
              <a:defRPr/>
            </a:pPr>
            <a:endParaRPr lang="en-GB" dirty="0"/>
          </a:p>
        </p:txBody>
      </p:sp>
      <p:sp>
        <p:nvSpPr>
          <p:cNvPr id="9" name="Footer Placeholder 7"/>
          <p:cNvSpPr>
            <a:spLocks noGrp="1"/>
          </p:cNvSpPr>
          <p:nvPr>
            <p:ph type="ftr" sz="quarter" idx="11"/>
          </p:nvPr>
        </p:nvSpPr>
        <p:spPr/>
        <p:txBody>
          <a:bodyPr/>
          <a:lstStyle>
            <a:lvl1pPr>
              <a:defRPr/>
            </a:lvl1pPr>
          </a:lstStyle>
          <a:p>
            <a:pPr>
              <a:defRPr/>
            </a:pPr>
            <a:endParaRPr lang="en-GB" dirty="0"/>
          </a:p>
        </p:txBody>
      </p:sp>
      <p:sp>
        <p:nvSpPr>
          <p:cNvPr id="10" name="Slide Number Placeholder 8"/>
          <p:cNvSpPr>
            <a:spLocks noGrp="1"/>
          </p:cNvSpPr>
          <p:nvPr>
            <p:ph type="sldNum" sz="quarter" idx="12"/>
          </p:nvPr>
        </p:nvSpPr>
        <p:spPr/>
        <p:txBody>
          <a:bodyPr/>
          <a:lstStyle>
            <a:lvl1pPr>
              <a:defRPr/>
            </a:lvl1pPr>
          </a:lstStyle>
          <a:p>
            <a:pPr>
              <a:defRPr/>
            </a:pPr>
            <a:fld id="{BB701502-6A79-4510-96BF-915A6EE0C80C}" type="slidenum">
              <a:rPr lang="en-GB"/>
              <a:pPr>
                <a:defRPr/>
              </a:pPr>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Slide Number Placeholder 5"/>
          <p:cNvSpPr>
            <a:spLocks noGrp="1"/>
          </p:cNvSpPr>
          <p:nvPr>
            <p:ph type="sldNum" sz="quarter" idx="10"/>
          </p:nvPr>
        </p:nvSpPr>
        <p:spPr/>
        <p:txBody>
          <a:bodyPr/>
          <a:lstStyle>
            <a:lvl1pPr>
              <a:defRPr/>
            </a:lvl1pPr>
          </a:lstStyle>
          <a:p>
            <a:pPr>
              <a:defRPr/>
            </a:pPr>
            <a:fld id="{EFC8AE5C-D4A7-4594-B843-743A32D0F125}" type="slidenum">
              <a:rPr lang="en-GB"/>
              <a:pPr>
                <a:defRPr/>
              </a:pPr>
              <a:t>‹#›</a:t>
            </a:fld>
            <a:endParaRPr lang="en-GB" dirty="0"/>
          </a:p>
        </p:txBody>
      </p:sp>
      <p:sp>
        <p:nvSpPr>
          <p:cNvPr id="4" name="Date Placeholder 15"/>
          <p:cNvSpPr>
            <a:spLocks noGrp="1"/>
          </p:cNvSpPr>
          <p:nvPr>
            <p:ph type="dt" sz="half" idx="11"/>
          </p:nvPr>
        </p:nvSpPr>
        <p:spPr/>
        <p:txBody>
          <a:bodyPr/>
          <a:lstStyle>
            <a:lvl1pPr>
              <a:defRPr/>
            </a:lvl1pPr>
          </a:lstStyle>
          <a:p>
            <a:pPr>
              <a:defRPr/>
            </a:pPr>
            <a:endParaRPr lang="en-GB" dirty="0"/>
          </a:p>
        </p:txBody>
      </p:sp>
      <p:sp>
        <p:nvSpPr>
          <p:cNvPr id="5" name="Footer Placeholder 16"/>
          <p:cNvSpPr>
            <a:spLocks noGrp="1"/>
          </p:cNvSpPr>
          <p:nvPr>
            <p:ph type="ftr" sz="quarter" idx="12"/>
          </p:nvPr>
        </p:nvSpPr>
        <p:spPr/>
        <p:txBody>
          <a:bodyPr/>
          <a:lstStyle>
            <a:lvl1pPr>
              <a:defRPr/>
            </a:lvl1pPr>
          </a:lstStyle>
          <a:p>
            <a:pPr>
              <a:defRPr/>
            </a:pPr>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2" name="Group 11"/>
          <p:cNvGrpSpPr/>
          <p:nvPr/>
        </p:nvGrpSpPr>
        <p:grpSpPr>
          <a:xfrm>
            <a:off x="0" y="0"/>
            <a:ext cx="9144000" cy="6400800"/>
            <a:chOff x="0" y="457200"/>
            <a:chExt cx="9144000" cy="6400800"/>
          </a:xfrm>
          <a:effectLst>
            <a:reflection blurRad="6350" stA="50000" endA="300" endPos="6000" dist="50800" dir="5400000" sy="-100000" algn="bl" rotWithShape="0"/>
          </a:effectLst>
        </p:grpSpPr>
        <p:sp>
          <p:nvSpPr>
            <p:cNvPr id="3" name="Rectangle 2"/>
            <p:cNvSpPr/>
            <p:nvPr/>
          </p:nvSpPr>
          <p:spPr>
            <a:xfrm>
              <a:off x="0" y="457200"/>
              <a:ext cx="9144000" cy="64008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hangingPunct="1">
                <a:defRPr/>
              </a:pPr>
              <a:endParaRPr sz="1800" dirty="0"/>
            </a:p>
          </p:txBody>
        </p:sp>
        <p:sp>
          <p:nvSpPr>
            <p:cNvPr id="4" name="Rectangle 3"/>
            <p:cNvSpPr/>
            <p:nvPr/>
          </p:nvSpPr>
          <p:spPr>
            <a:xfrm>
              <a:off x="228600" y="685800"/>
              <a:ext cx="8686800" cy="61722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hangingPunct="1">
                <a:defRPr/>
              </a:pPr>
              <a:endParaRPr sz="1800" dirty="0"/>
            </a:p>
          </p:txBody>
        </p:sp>
        <p:sp>
          <p:nvSpPr>
            <p:cNvPr id="5" name="Rectangle 4"/>
            <p:cNvSpPr/>
            <p:nvPr/>
          </p:nvSpPr>
          <p:spPr>
            <a:xfrm>
              <a:off x="457200" y="914400"/>
              <a:ext cx="8229600" cy="59436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hangingPunct="1">
                <a:defRPr/>
              </a:pPr>
              <a:endParaRPr sz="1800" dirty="0"/>
            </a:p>
          </p:txBody>
        </p:sp>
        <p:sp>
          <p:nvSpPr>
            <p:cNvPr id="6" name="Rectangle 5"/>
            <p:cNvSpPr/>
            <p:nvPr/>
          </p:nvSpPr>
          <p:spPr>
            <a:xfrm>
              <a:off x="685800" y="1143000"/>
              <a:ext cx="7772400" cy="57150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hangingPunct="1">
                <a:defRPr/>
              </a:pPr>
              <a:endParaRPr sz="1800" dirty="0"/>
            </a:p>
          </p:txBody>
        </p:sp>
        <p:sp>
          <p:nvSpPr>
            <p:cNvPr id="7" name="Rectangle 6"/>
            <p:cNvSpPr/>
            <p:nvPr/>
          </p:nvSpPr>
          <p:spPr>
            <a:xfrm>
              <a:off x="914400" y="1371600"/>
              <a:ext cx="7315200" cy="54864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hangingPunct="1">
                <a:defRPr/>
              </a:pPr>
              <a:endParaRPr sz="1800" dirty="0"/>
            </a:p>
          </p:txBody>
        </p:sp>
        <p:sp>
          <p:nvSpPr>
            <p:cNvPr id="8" name="Rectangle 7"/>
            <p:cNvSpPr/>
            <p:nvPr/>
          </p:nvSpPr>
          <p:spPr>
            <a:xfrm>
              <a:off x="1143000" y="1600200"/>
              <a:ext cx="6858000" cy="52578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hangingPunct="1">
                <a:defRPr/>
              </a:pPr>
              <a:endParaRPr sz="1800" dirty="0"/>
            </a:p>
          </p:txBody>
        </p:sp>
      </p:grpSp>
      <p:sp>
        <p:nvSpPr>
          <p:cNvPr id="9" name="Date Placeholder 1"/>
          <p:cNvSpPr>
            <a:spLocks noGrp="1"/>
          </p:cNvSpPr>
          <p:nvPr>
            <p:ph type="dt" sz="half" idx="10"/>
          </p:nvPr>
        </p:nvSpPr>
        <p:spPr>
          <a:xfrm>
            <a:off x="5867400" y="6573838"/>
            <a:ext cx="2133600" cy="274637"/>
          </a:xfrm>
        </p:spPr>
        <p:txBody>
          <a:bodyPr/>
          <a:lstStyle>
            <a:lvl1pPr>
              <a:defRPr/>
            </a:lvl1pPr>
          </a:lstStyle>
          <a:p>
            <a:pPr>
              <a:defRPr/>
            </a:pPr>
            <a:endParaRPr lang="en-GB" dirty="0"/>
          </a:p>
        </p:txBody>
      </p:sp>
      <p:sp>
        <p:nvSpPr>
          <p:cNvPr id="10" name="Footer Placeholder 2"/>
          <p:cNvSpPr>
            <a:spLocks noGrp="1"/>
          </p:cNvSpPr>
          <p:nvPr>
            <p:ph type="ftr" sz="quarter" idx="11"/>
          </p:nvPr>
        </p:nvSpPr>
        <p:spPr>
          <a:xfrm>
            <a:off x="1143000" y="6573838"/>
            <a:ext cx="2895600" cy="274637"/>
          </a:xfrm>
        </p:spPr>
        <p:txBody>
          <a:bodyPr/>
          <a:lstStyle>
            <a:lvl1pPr>
              <a:defRPr/>
            </a:lvl1pPr>
          </a:lstStyle>
          <a:p>
            <a:pPr>
              <a:defRPr/>
            </a:pPr>
            <a:endParaRPr lang="en-GB" dirty="0"/>
          </a:p>
        </p:txBody>
      </p:sp>
      <p:sp>
        <p:nvSpPr>
          <p:cNvPr id="11" name="Slide Number Placeholder 3"/>
          <p:cNvSpPr>
            <a:spLocks noGrp="1"/>
          </p:cNvSpPr>
          <p:nvPr>
            <p:ph type="sldNum" sz="quarter" idx="12"/>
          </p:nvPr>
        </p:nvSpPr>
        <p:spPr/>
        <p:txBody>
          <a:bodyPr/>
          <a:lstStyle>
            <a:lvl1pPr>
              <a:defRPr/>
            </a:lvl1pPr>
          </a:lstStyle>
          <a:p>
            <a:pPr>
              <a:defRPr/>
            </a:pPr>
            <a:fld id="{BA9654F6-227B-4D98-B8DB-02AA71716807}" type="slidenum">
              <a:rPr lang="en-GB"/>
              <a:pPr>
                <a:defRPr/>
              </a:pPr>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5" name="Group 4"/>
          <p:cNvGrpSpPr/>
          <p:nvPr/>
        </p:nvGrpSpPr>
        <p:grpSpPr>
          <a:xfrm>
            <a:off x="1371600" y="1143000"/>
            <a:ext cx="7772400" cy="5257800"/>
            <a:chOff x="1371600" y="1143000"/>
            <a:chExt cx="7772400" cy="5715000"/>
          </a:xfrm>
          <a:effectLst>
            <a:reflection blurRad="6350" stA="50000" endA="300" endPos="6000" dist="50800" dir="5400000" sy="-100000" algn="bl" rotWithShape="0"/>
          </a:effectLst>
        </p:grpSpPr>
        <p:sp>
          <p:nvSpPr>
            <p:cNvPr id="6" name="Rectangle 5"/>
            <p:cNvSpPr/>
            <p:nvPr/>
          </p:nvSpPr>
          <p:spPr>
            <a:xfrm>
              <a:off x="1371600" y="1143000"/>
              <a:ext cx="7772400" cy="57150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hangingPunct="1">
                <a:defRPr/>
              </a:pPr>
              <a:endParaRPr sz="1800" dirty="0"/>
            </a:p>
          </p:txBody>
        </p:sp>
        <p:sp>
          <p:nvSpPr>
            <p:cNvPr id="7" name="Rectangle 6"/>
            <p:cNvSpPr/>
            <p:nvPr/>
          </p:nvSpPr>
          <p:spPr>
            <a:xfrm>
              <a:off x="1600200" y="1371600"/>
              <a:ext cx="7315200" cy="54864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hangingPunct="1">
                <a:defRPr/>
              </a:pPr>
              <a:endParaRPr sz="1800" dirty="0"/>
            </a:p>
          </p:txBody>
        </p:sp>
        <p:sp>
          <p:nvSpPr>
            <p:cNvPr id="8" name="Rectangle 7"/>
            <p:cNvSpPr/>
            <p:nvPr/>
          </p:nvSpPr>
          <p:spPr>
            <a:xfrm>
              <a:off x="1828800" y="1600200"/>
              <a:ext cx="6858000" cy="52578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hangingPunct="1">
                <a:defRPr/>
              </a:pPr>
              <a:endParaRPr sz="1800" dirty="0"/>
            </a:p>
          </p:txBody>
        </p:sp>
      </p:grpSp>
      <p:sp>
        <p:nvSpPr>
          <p:cNvPr id="9" name="Rectangle 8"/>
          <p:cNvSpPr/>
          <p:nvPr/>
        </p:nvSpPr>
        <p:spPr>
          <a:xfrm rot="5400000">
            <a:off x="3268662" y="-3268662"/>
            <a:ext cx="777875" cy="7315200"/>
          </a:xfrm>
          <a:prstGeom prst="rect">
            <a:avLst/>
          </a:prstGeom>
          <a:gradFill flip="none" rotWithShape="1">
            <a:gsLst>
              <a:gs pos="0">
                <a:schemeClr val="bg1">
                  <a:alpha val="50000"/>
                </a:schemeClr>
              </a:gs>
              <a:gs pos="100000">
                <a:schemeClr val="bg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dirty="0"/>
          </a:p>
        </p:txBody>
      </p:sp>
      <p:cxnSp>
        <p:nvCxnSpPr>
          <p:cNvPr id="10" name="Straight Connector 9"/>
          <p:cNvCxnSpPr/>
          <p:nvPr/>
        </p:nvCxnSpPr>
        <p:spPr>
          <a:xfrm rot="10800000">
            <a:off x="1" y="789296"/>
            <a:ext cx="7315200" cy="1588"/>
          </a:xfrm>
          <a:prstGeom prst="line">
            <a:avLst/>
          </a:prstGeom>
          <a:ln w="57150">
            <a:gradFill>
              <a:gsLst>
                <a:gs pos="0">
                  <a:srgbClr val="BEBFBF"/>
                </a:gs>
                <a:gs pos="100000">
                  <a:srgbClr val="F1F1F1"/>
                </a:gs>
              </a:gsLst>
              <a:lin ang="5400000" scaled="0"/>
            </a:gradFill>
          </a:ln>
          <a:effectLst>
            <a:outerShdw blurRad="635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575050" y="1828800"/>
            <a:ext cx="4926013" cy="4343400"/>
          </a:xfrm>
        </p:spPr>
        <p:txBody>
          <a:bodyPr/>
          <a:lstStyle>
            <a:lvl1pPr>
              <a:defRPr sz="18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1828800" y="2133600"/>
            <a:ext cx="1371600" cy="3886200"/>
          </a:xfrm>
        </p:spPr>
        <p:txBody>
          <a:bodyPr/>
          <a:lstStyle>
            <a:lvl1pPr marL="0" indent="0">
              <a:buNone/>
              <a:defRPr sz="14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 name="Title 1"/>
          <p:cNvSpPr>
            <a:spLocks noGrp="1"/>
          </p:cNvSpPr>
          <p:nvPr>
            <p:ph type="title"/>
          </p:nvPr>
        </p:nvSpPr>
        <p:spPr>
          <a:xfrm>
            <a:off x="1" y="94678"/>
            <a:ext cx="7315200" cy="778778"/>
          </a:xfrm>
        </p:spPr>
        <p:txBody>
          <a:bodyPr/>
          <a:lstStyle>
            <a:lvl1pPr algn="l" defTabSz="914400" rtl="0" eaLnBrk="1" latinLnBrk="0" hangingPunct="1">
              <a:spcBef>
                <a:spcPct val="0"/>
              </a:spcBef>
              <a:buNone/>
              <a:defRPr sz="3200" kern="1200">
                <a:solidFill>
                  <a:schemeClr val="tx1">
                    <a:lumMod val="75000"/>
                    <a:lumOff val="25000"/>
                  </a:schemeClr>
                </a:solidFill>
                <a:effectLst>
                  <a:innerShdw blurRad="114300">
                    <a:srgbClr val="F1F1F1"/>
                  </a:innerShdw>
                </a:effectLst>
                <a:latin typeface="+mj-lt"/>
                <a:ea typeface="+mj-ea"/>
                <a:cs typeface="+mj-cs"/>
              </a:defRPr>
            </a:lvl1pPr>
          </a:lstStyle>
          <a:p>
            <a:r>
              <a:rPr lang="en-US"/>
              <a:t>Click to edit Master title style</a:t>
            </a:r>
            <a:endParaRPr/>
          </a:p>
        </p:txBody>
      </p:sp>
      <p:sp>
        <p:nvSpPr>
          <p:cNvPr id="11" name="Date Placeholder 4"/>
          <p:cNvSpPr>
            <a:spLocks noGrp="1"/>
          </p:cNvSpPr>
          <p:nvPr>
            <p:ph type="dt" sz="half" idx="10"/>
          </p:nvPr>
        </p:nvSpPr>
        <p:spPr/>
        <p:txBody>
          <a:bodyPr/>
          <a:lstStyle>
            <a:lvl1pPr>
              <a:defRPr/>
            </a:lvl1pPr>
          </a:lstStyle>
          <a:p>
            <a:pPr>
              <a:defRPr/>
            </a:pPr>
            <a:endParaRPr lang="en-GB" dirty="0"/>
          </a:p>
        </p:txBody>
      </p:sp>
      <p:sp>
        <p:nvSpPr>
          <p:cNvPr id="12" name="Footer Placeholder 5"/>
          <p:cNvSpPr>
            <a:spLocks noGrp="1"/>
          </p:cNvSpPr>
          <p:nvPr>
            <p:ph type="ftr" sz="quarter" idx="11"/>
          </p:nvPr>
        </p:nvSpPr>
        <p:spPr/>
        <p:txBody>
          <a:bodyPr/>
          <a:lstStyle>
            <a:lvl1pPr>
              <a:defRPr/>
            </a:lvl1pPr>
          </a:lstStyle>
          <a:p>
            <a:pPr>
              <a:defRPr/>
            </a:pPr>
            <a:endParaRPr lang="en-GB" dirty="0"/>
          </a:p>
        </p:txBody>
      </p:sp>
      <p:sp>
        <p:nvSpPr>
          <p:cNvPr id="13" name="Slide Number Placeholder 6"/>
          <p:cNvSpPr>
            <a:spLocks noGrp="1"/>
          </p:cNvSpPr>
          <p:nvPr>
            <p:ph type="sldNum" sz="quarter" idx="12"/>
          </p:nvPr>
        </p:nvSpPr>
        <p:spPr/>
        <p:txBody>
          <a:bodyPr/>
          <a:lstStyle>
            <a:lvl1pPr>
              <a:defRPr/>
            </a:lvl1pPr>
          </a:lstStyle>
          <a:p>
            <a:pPr>
              <a:defRPr/>
            </a:pPr>
            <a:fld id="{63893D7B-F562-4A08-B16E-59E2183C9161}" type="slidenum">
              <a:rPr lang="en-GB"/>
              <a:pPr>
                <a:defRPr/>
              </a:pPr>
              <a:t>‹#›</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a:xfrm rot="5400000">
            <a:off x="3268662" y="-3268662"/>
            <a:ext cx="777875" cy="7315200"/>
          </a:xfrm>
          <a:prstGeom prst="rect">
            <a:avLst/>
          </a:prstGeom>
          <a:gradFill flip="none" rotWithShape="1">
            <a:gsLst>
              <a:gs pos="0">
                <a:schemeClr val="bg1">
                  <a:alpha val="50000"/>
                </a:schemeClr>
              </a:gs>
              <a:gs pos="100000">
                <a:schemeClr val="bg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hangingPunct="1">
              <a:defRPr/>
            </a:pPr>
            <a:endParaRPr sz="1800" dirty="0"/>
          </a:p>
        </p:txBody>
      </p:sp>
      <p:cxnSp>
        <p:nvCxnSpPr>
          <p:cNvPr id="6" name="Straight Connector 5"/>
          <p:cNvCxnSpPr/>
          <p:nvPr/>
        </p:nvCxnSpPr>
        <p:spPr>
          <a:xfrm rot="10800000">
            <a:off x="0" y="789296"/>
            <a:ext cx="7315200" cy="1588"/>
          </a:xfrm>
          <a:prstGeom prst="line">
            <a:avLst/>
          </a:prstGeom>
          <a:ln w="57150">
            <a:gradFill>
              <a:gsLst>
                <a:gs pos="0">
                  <a:srgbClr val="BEBFBF"/>
                </a:gs>
                <a:gs pos="100000">
                  <a:srgbClr val="F1F1F1"/>
                </a:gs>
              </a:gsLst>
              <a:lin ang="5400000" scaled="0"/>
            </a:gradFill>
          </a:ln>
          <a:effectLst>
            <a:outerShdw blurRad="635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 name="Group 13"/>
          <p:cNvGrpSpPr/>
          <p:nvPr/>
        </p:nvGrpSpPr>
        <p:grpSpPr>
          <a:xfrm>
            <a:off x="1371600" y="1143000"/>
            <a:ext cx="7772400" cy="5257800"/>
            <a:chOff x="1371600" y="1143000"/>
            <a:chExt cx="7772400" cy="5715000"/>
          </a:xfrm>
          <a:effectLst>
            <a:reflection blurRad="6350" stA="50000" endA="300" endPos="6000" dist="50800" dir="5400000" sy="-100000" algn="bl" rotWithShape="0"/>
          </a:effectLst>
        </p:grpSpPr>
        <p:sp>
          <p:nvSpPr>
            <p:cNvPr id="8" name="Rectangle 7"/>
            <p:cNvSpPr/>
            <p:nvPr/>
          </p:nvSpPr>
          <p:spPr>
            <a:xfrm>
              <a:off x="1371600" y="1143000"/>
              <a:ext cx="7772400" cy="57150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hangingPunct="1">
                <a:defRPr/>
              </a:pPr>
              <a:endParaRPr sz="1800" dirty="0"/>
            </a:p>
          </p:txBody>
        </p:sp>
        <p:sp>
          <p:nvSpPr>
            <p:cNvPr id="9" name="Rectangle 8"/>
            <p:cNvSpPr/>
            <p:nvPr/>
          </p:nvSpPr>
          <p:spPr>
            <a:xfrm>
              <a:off x="1600200" y="1371600"/>
              <a:ext cx="7315200" cy="54864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hangingPunct="1">
                <a:defRPr/>
              </a:pPr>
              <a:endParaRPr sz="1800" dirty="0"/>
            </a:p>
          </p:txBody>
        </p:sp>
        <p:sp>
          <p:nvSpPr>
            <p:cNvPr id="10" name="Rectangle 9"/>
            <p:cNvSpPr/>
            <p:nvPr/>
          </p:nvSpPr>
          <p:spPr>
            <a:xfrm>
              <a:off x="1828800" y="1600200"/>
              <a:ext cx="6858000" cy="52578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hangingPunct="1">
                <a:defRPr/>
              </a:pPr>
              <a:endParaRPr sz="1800" dirty="0"/>
            </a:p>
          </p:txBody>
        </p:sp>
      </p:grpSp>
      <p:sp>
        <p:nvSpPr>
          <p:cNvPr id="2" name="Title 1"/>
          <p:cNvSpPr>
            <a:spLocks noGrp="1"/>
          </p:cNvSpPr>
          <p:nvPr>
            <p:ph type="title"/>
          </p:nvPr>
        </p:nvSpPr>
        <p:spPr>
          <a:xfrm>
            <a:off x="0" y="91440"/>
            <a:ext cx="7315200" cy="777240"/>
          </a:xfrm>
        </p:spPr>
        <p:txBody>
          <a:bodyPr/>
          <a:lstStyle>
            <a:lvl1pPr algn="l" defTabSz="914400" rtl="0" eaLnBrk="1" latinLnBrk="0" hangingPunct="1">
              <a:spcBef>
                <a:spcPct val="0"/>
              </a:spcBef>
              <a:buNone/>
              <a:defRPr sz="3200" kern="1200">
                <a:solidFill>
                  <a:schemeClr val="tx1">
                    <a:lumMod val="75000"/>
                    <a:lumOff val="25000"/>
                  </a:schemeClr>
                </a:solidFill>
                <a:effectLst>
                  <a:innerShdw blurRad="114300">
                    <a:srgbClr val="F1F1F1"/>
                  </a:innerShdw>
                </a:effectLst>
                <a:latin typeface="+mj-lt"/>
                <a:ea typeface="+mj-ea"/>
                <a:cs typeface="+mj-cs"/>
              </a:defRPr>
            </a:lvl1pPr>
          </a:lstStyle>
          <a:p>
            <a:r>
              <a:rPr lang="en-US"/>
              <a:t>Click to edit Master title style</a:t>
            </a:r>
            <a:endParaRPr/>
          </a:p>
        </p:txBody>
      </p:sp>
      <p:sp>
        <p:nvSpPr>
          <p:cNvPr id="3" name="Picture Placeholder 2"/>
          <p:cNvSpPr>
            <a:spLocks noGrp="1"/>
          </p:cNvSpPr>
          <p:nvPr>
            <p:ph type="pic" idx="1"/>
          </p:nvPr>
        </p:nvSpPr>
        <p:spPr>
          <a:xfrm>
            <a:off x="3575304" y="1828800"/>
            <a:ext cx="4928616" cy="4562856"/>
          </a:xfrm>
          <a:effectLst>
            <a:reflection blurRad="6350" stA="50000" endA="300" endPos="6000" dist="50800" dir="5400000" sy="-100000" algn="bl" rotWithShape="0"/>
            <a:softEdge rad="31750"/>
          </a:effectLst>
        </p:spPr>
        <p:txBody>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endParaRPr noProof="0" dirty="0"/>
          </a:p>
        </p:txBody>
      </p:sp>
      <p:sp>
        <p:nvSpPr>
          <p:cNvPr id="4" name="Text Placeholder 3"/>
          <p:cNvSpPr>
            <a:spLocks noGrp="1"/>
          </p:cNvSpPr>
          <p:nvPr>
            <p:ph type="body" sz="half" idx="2"/>
          </p:nvPr>
        </p:nvSpPr>
        <p:spPr>
          <a:xfrm>
            <a:off x="1828800" y="2130552"/>
            <a:ext cx="1371600" cy="3886200"/>
          </a:xfrm>
        </p:spPr>
        <p:txBody>
          <a:bodyPr>
            <a:sp3d extrusionH="57150" prstMaterial="metal">
              <a:bevelT w="25400" h="12700" prst="softRound"/>
            </a:sp3d>
          </a:bodyPr>
          <a:lstStyle>
            <a:lvl1pPr marL="0" indent="0">
              <a:buNone/>
              <a:defRPr sz="1400" b="0" kern="1200">
                <a:solidFill>
                  <a:schemeClr val="tx1">
                    <a:lumMod val="65000"/>
                    <a:lumOff val="35000"/>
                  </a:schemeClr>
                </a:solidFill>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Date Placeholder 4"/>
          <p:cNvSpPr>
            <a:spLocks noGrp="1"/>
          </p:cNvSpPr>
          <p:nvPr>
            <p:ph type="dt" sz="half" idx="10"/>
          </p:nvPr>
        </p:nvSpPr>
        <p:spPr/>
        <p:txBody>
          <a:bodyPr/>
          <a:lstStyle>
            <a:lvl1pPr>
              <a:defRPr/>
            </a:lvl1pPr>
          </a:lstStyle>
          <a:p>
            <a:pPr>
              <a:defRPr/>
            </a:pPr>
            <a:endParaRPr lang="en-GB" dirty="0"/>
          </a:p>
        </p:txBody>
      </p:sp>
      <p:sp>
        <p:nvSpPr>
          <p:cNvPr id="12" name="Footer Placeholder 5"/>
          <p:cNvSpPr>
            <a:spLocks noGrp="1"/>
          </p:cNvSpPr>
          <p:nvPr>
            <p:ph type="ftr" sz="quarter" idx="11"/>
          </p:nvPr>
        </p:nvSpPr>
        <p:spPr/>
        <p:txBody>
          <a:bodyPr/>
          <a:lstStyle>
            <a:lvl1pPr>
              <a:defRPr/>
            </a:lvl1pPr>
          </a:lstStyle>
          <a:p>
            <a:pPr>
              <a:defRPr/>
            </a:pPr>
            <a:endParaRPr lang="en-GB" dirty="0"/>
          </a:p>
        </p:txBody>
      </p:sp>
      <p:sp>
        <p:nvSpPr>
          <p:cNvPr id="13" name="Slide Number Placeholder 6"/>
          <p:cNvSpPr>
            <a:spLocks noGrp="1"/>
          </p:cNvSpPr>
          <p:nvPr>
            <p:ph type="sldNum" sz="quarter" idx="12"/>
          </p:nvPr>
        </p:nvSpPr>
        <p:spPr/>
        <p:txBody>
          <a:bodyPr/>
          <a:lstStyle>
            <a:lvl1pPr>
              <a:defRPr/>
            </a:lvl1pPr>
          </a:lstStyle>
          <a:p>
            <a:pPr>
              <a:defRPr/>
            </a:pPr>
            <a:fld id="{90A738A5-EBFF-46C9-B953-EB5F64C793D3}" type="slidenum">
              <a:rPr lang="en-GB"/>
              <a:pPr>
                <a:defRPr/>
              </a:pPr>
              <a:t>‹#›</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1026" name="Group 14"/>
          <p:cNvGrpSpPr>
            <a:grpSpLocks/>
          </p:cNvGrpSpPr>
          <p:nvPr/>
        </p:nvGrpSpPr>
        <p:grpSpPr bwMode="auto">
          <a:xfrm>
            <a:off x="1371600" y="1143000"/>
            <a:ext cx="7772400" cy="5715000"/>
            <a:chOff x="1371600" y="1143000"/>
            <a:chExt cx="7772400" cy="5715000"/>
          </a:xfrm>
        </p:grpSpPr>
        <p:sp>
          <p:nvSpPr>
            <p:cNvPr id="11" name="Rectangle 10"/>
            <p:cNvSpPr/>
            <p:nvPr/>
          </p:nvSpPr>
          <p:spPr>
            <a:xfrm>
              <a:off x="1371600" y="1143000"/>
              <a:ext cx="7772400" cy="57150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hangingPunct="1">
                <a:defRPr/>
              </a:pPr>
              <a:endParaRPr sz="1800" dirty="0"/>
            </a:p>
          </p:txBody>
        </p:sp>
        <p:sp>
          <p:nvSpPr>
            <p:cNvPr id="14" name="Rectangle 13"/>
            <p:cNvSpPr/>
            <p:nvPr/>
          </p:nvSpPr>
          <p:spPr>
            <a:xfrm>
              <a:off x="1600200" y="1371600"/>
              <a:ext cx="7315200" cy="54864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hangingPunct="1">
                <a:defRPr/>
              </a:pPr>
              <a:endParaRPr sz="1800" dirty="0"/>
            </a:p>
          </p:txBody>
        </p:sp>
        <p:sp>
          <p:nvSpPr>
            <p:cNvPr id="12" name="Rectangle 11"/>
            <p:cNvSpPr/>
            <p:nvPr/>
          </p:nvSpPr>
          <p:spPr>
            <a:xfrm>
              <a:off x="1828800" y="1600200"/>
              <a:ext cx="6858000" cy="52578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hangingPunct="1">
                <a:defRPr/>
              </a:pPr>
              <a:endParaRPr sz="1800" dirty="0"/>
            </a:p>
          </p:txBody>
        </p:sp>
      </p:grpSp>
      <p:sp>
        <p:nvSpPr>
          <p:cNvPr id="10" name="Rectangle 9"/>
          <p:cNvSpPr/>
          <p:nvPr/>
        </p:nvSpPr>
        <p:spPr>
          <a:xfrm>
            <a:off x="0" y="0"/>
            <a:ext cx="777875" cy="6858000"/>
          </a:xfrm>
          <a:prstGeom prst="rect">
            <a:avLst/>
          </a:prstGeom>
          <a:gradFill>
            <a:gsLst>
              <a:gs pos="0">
                <a:schemeClr val="bg1">
                  <a:alpha val="50000"/>
                </a:schemeClr>
              </a:gs>
              <a:gs pos="100000">
                <a:schemeClr val="bg1">
                  <a:alpha val="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dirty="0"/>
          </a:p>
        </p:txBody>
      </p:sp>
      <p:sp>
        <p:nvSpPr>
          <p:cNvPr id="3" name="Text Placeholder 2"/>
          <p:cNvSpPr>
            <a:spLocks noGrp="1"/>
          </p:cNvSpPr>
          <p:nvPr>
            <p:ph type="body" idx="1"/>
          </p:nvPr>
        </p:nvSpPr>
        <p:spPr>
          <a:xfrm>
            <a:off x="2057400" y="1828800"/>
            <a:ext cx="6400800" cy="4545013"/>
          </a:xfrm>
          <a:prstGeom prst="rect">
            <a:avLst/>
          </a:prstGeom>
        </p:spPr>
        <p:txBody>
          <a:bodyPr vert="horz" lIns="91440" tIns="45720" rIns="91440" bIns="45720" rtlCol="0">
            <a:normAutofit/>
            <a:scene3d>
              <a:camera prst="orthographicFront"/>
              <a:lightRig rig="balanced" dir="t">
                <a:rot lat="0" lon="0" rev="4200000"/>
              </a:lightRig>
            </a:scene3d>
            <a:sp3d extrusionH="31750" prstMaterial="metal">
              <a:bevelT w="25400" h="12700" prst="softRound"/>
            </a:sp3d>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4"/>
          </p:nvPr>
        </p:nvSpPr>
        <p:spPr>
          <a:xfrm>
            <a:off x="8778875" y="6573838"/>
            <a:ext cx="365125" cy="274637"/>
          </a:xfrm>
          <a:prstGeom prst="rect">
            <a:avLst/>
          </a:prstGeom>
        </p:spPr>
        <p:txBody>
          <a:bodyPr vert="horz" lIns="45720" tIns="45720" rIns="45720" bIns="45720" rtlCol="0" anchor="ctr"/>
          <a:lstStyle>
            <a:lvl1pPr algn="r">
              <a:defRPr sz="1200" smtClean="0">
                <a:solidFill>
                  <a:schemeClr val="tx1">
                    <a:lumMod val="50000"/>
                    <a:lumOff val="50000"/>
                  </a:schemeClr>
                </a:solidFill>
              </a:defRPr>
            </a:lvl1pPr>
          </a:lstStyle>
          <a:p>
            <a:pPr>
              <a:defRPr/>
            </a:pPr>
            <a:fld id="{A6A02976-CAD3-419B-97FE-FCF420B277E1}" type="slidenum">
              <a:rPr lang="en-GB"/>
              <a:pPr>
                <a:defRPr/>
              </a:pPr>
              <a:t>‹#›</a:t>
            </a:fld>
            <a:endParaRPr lang="en-GB" dirty="0"/>
          </a:p>
        </p:txBody>
      </p:sp>
      <p:cxnSp>
        <p:nvCxnSpPr>
          <p:cNvPr id="9" name="Straight Connector 8"/>
          <p:cNvCxnSpPr/>
          <p:nvPr/>
        </p:nvCxnSpPr>
        <p:spPr>
          <a:xfrm rot="5400000">
            <a:off x="-2667000" y="3429000"/>
            <a:ext cx="6858000" cy="1588"/>
          </a:xfrm>
          <a:prstGeom prst="line">
            <a:avLst/>
          </a:prstGeom>
          <a:ln w="57150">
            <a:gradFill>
              <a:gsLst>
                <a:gs pos="0">
                  <a:srgbClr val="BEBFBF"/>
                </a:gs>
                <a:gs pos="100000">
                  <a:srgbClr val="F1F1F1"/>
                </a:gs>
              </a:gsLst>
              <a:lin ang="5400000" scaled="0"/>
            </a:gradFill>
          </a:ln>
          <a:effectLst>
            <a:outerShdw blurRad="635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6" name="Date Placeholder 15"/>
          <p:cNvSpPr>
            <a:spLocks noGrp="1"/>
          </p:cNvSpPr>
          <p:nvPr>
            <p:ph type="dt" sz="half" idx="2"/>
          </p:nvPr>
        </p:nvSpPr>
        <p:spPr>
          <a:xfrm>
            <a:off x="6553200" y="6573838"/>
            <a:ext cx="2133600" cy="274637"/>
          </a:xfrm>
          <a:prstGeom prst="rect">
            <a:avLst/>
          </a:prstGeom>
        </p:spPr>
        <p:txBody>
          <a:bodyPr vert="horz" lIns="91440" tIns="45720" rIns="0" bIns="45720" rtlCol="0" anchor="ctr"/>
          <a:lstStyle>
            <a:lvl1pPr algn="r">
              <a:defRPr sz="1200">
                <a:solidFill>
                  <a:schemeClr val="tx1">
                    <a:lumMod val="50000"/>
                    <a:lumOff val="50000"/>
                  </a:schemeClr>
                </a:solidFill>
              </a:defRPr>
            </a:lvl1pPr>
          </a:lstStyle>
          <a:p>
            <a:pPr>
              <a:defRPr/>
            </a:pPr>
            <a:endParaRPr lang="en-GB" dirty="0"/>
          </a:p>
        </p:txBody>
      </p:sp>
      <p:sp>
        <p:nvSpPr>
          <p:cNvPr id="17" name="Footer Placeholder 16"/>
          <p:cNvSpPr>
            <a:spLocks noGrp="1"/>
          </p:cNvSpPr>
          <p:nvPr>
            <p:ph type="ftr" sz="quarter" idx="3"/>
          </p:nvPr>
        </p:nvSpPr>
        <p:spPr>
          <a:xfrm>
            <a:off x="1828800" y="6573838"/>
            <a:ext cx="2895600" cy="274637"/>
          </a:xfrm>
          <a:prstGeom prst="rect">
            <a:avLst/>
          </a:prstGeom>
        </p:spPr>
        <p:txBody>
          <a:bodyPr vert="horz" lIns="0" tIns="45720" rIns="91440" bIns="45720" rtlCol="0" anchor="ctr"/>
          <a:lstStyle>
            <a:lvl1pPr algn="l">
              <a:defRPr sz="1200">
                <a:solidFill>
                  <a:schemeClr val="tx1">
                    <a:lumMod val="50000"/>
                    <a:lumOff val="50000"/>
                  </a:schemeClr>
                </a:solidFill>
              </a:defRPr>
            </a:lvl1pPr>
          </a:lstStyle>
          <a:p>
            <a:pPr>
              <a:defRPr/>
            </a:pPr>
            <a:endParaRPr lang="en-GB" dirty="0"/>
          </a:p>
        </p:txBody>
      </p:sp>
      <p:sp>
        <p:nvSpPr>
          <p:cNvPr id="2" name="Title Placeholder 1"/>
          <p:cNvSpPr>
            <a:spLocks noGrp="1"/>
          </p:cNvSpPr>
          <p:nvPr>
            <p:ph type="title"/>
          </p:nvPr>
        </p:nvSpPr>
        <p:spPr>
          <a:xfrm rot="16200000">
            <a:off x="-2659856" y="3005931"/>
            <a:ext cx="6248400" cy="846138"/>
          </a:xfrm>
          <a:prstGeom prst="rect">
            <a:avLst/>
          </a:prstGeom>
        </p:spPr>
        <p:txBody>
          <a:bodyPr vert="horz" lIns="91440" tIns="45720" rIns="91440" bIns="45720" rtlCol="0" anchor="b" anchorCtr="0">
            <a:noAutofit/>
          </a:bodyPr>
          <a:lstStyle/>
          <a:p>
            <a:r>
              <a:rPr lang="en-US"/>
              <a:t>Click to edit Master title style</a:t>
            </a:r>
            <a:endParaRPr/>
          </a:p>
        </p:txBody>
      </p:sp>
    </p:spTree>
  </p:cSld>
  <p:clrMap bg1="lt1" tx1="dk1" bg2="lt2" tx2="dk2" accent1="accent1" accent2="accent2" accent3="accent3" accent4="accent4" accent5="accent5" accent6="accent6" hlink="hlink" folHlink="folHlink"/>
  <p:sldLayoutIdLst>
    <p:sldLayoutId id="2147483734" r:id="rId1"/>
    <p:sldLayoutId id="2147483726" r:id="rId2"/>
    <p:sldLayoutId id="2147483735" r:id="rId3"/>
    <p:sldLayoutId id="2147483727" r:id="rId4"/>
    <p:sldLayoutId id="2147483736" r:id="rId5"/>
    <p:sldLayoutId id="2147483728" r:id="rId6"/>
    <p:sldLayoutId id="2147483737" r:id="rId7"/>
    <p:sldLayoutId id="2147483738" r:id="rId8"/>
    <p:sldLayoutId id="2147483739" r:id="rId9"/>
    <p:sldLayoutId id="2147483729" r:id="rId10"/>
    <p:sldLayoutId id="2147483740" r:id="rId11"/>
    <p:sldLayoutId id="2147483741" r:id="rId12"/>
  </p:sldLayoutIdLst>
  <p:txStyles>
    <p:titleStyle>
      <a:lvl1pPr algn="l" rtl="0" fontAlgn="base">
        <a:spcBef>
          <a:spcPct val="0"/>
        </a:spcBef>
        <a:spcAft>
          <a:spcPct val="0"/>
        </a:spcAft>
        <a:defRPr sz="4000" kern="1200">
          <a:solidFill>
            <a:srgbClr val="404040"/>
          </a:solidFill>
          <a:effectLst>
            <a:innerShdw blurRad="63500">
              <a:srgbClr val="F1F1F1"/>
            </a:innerShdw>
          </a:effectLst>
          <a:latin typeface="+mj-lt"/>
          <a:ea typeface="+mj-ea"/>
          <a:cs typeface="+mj-cs"/>
        </a:defRPr>
      </a:lvl1pPr>
      <a:lvl2pPr algn="l" rtl="0" fontAlgn="base">
        <a:spcBef>
          <a:spcPct val="0"/>
        </a:spcBef>
        <a:spcAft>
          <a:spcPct val="0"/>
        </a:spcAft>
        <a:defRPr sz="4000">
          <a:solidFill>
            <a:srgbClr val="404040"/>
          </a:solidFill>
          <a:latin typeface="Bookman Old Style" pitchFamily="18" charset="0"/>
        </a:defRPr>
      </a:lvl2pPr>
      <a:lvl3pPr algn="l" rtl="0" fontAlgn="base">
        <a:spcBef>
          <a:spcPct val="0"/>
        </a:spcBef>
        <a:spcAft>
          <a:spcPct val="0"/>
        </a:spcAft>
        <a:defRPr sz="4000">
          <a:solidFill>
            <a:srgbClr val="404040"/>
          </a:solidFill>
          <a:latin typeface="Bookman Old Style" pitchFamily="18" charset="0"/>
        </a:defRPr>
      </a:lvl3pPr>
      <a:lvl4pPr algn="l" rtl="0" fontAlgn="base">
        <a:spcBef>
          <a:spcPct val="0"/>
        </a:spcBef>
        <a:spcAft>
          <a:spcPct val="0"/>
        </a:spcAft>
        <a:defRPr sz="4000">
          <a:solidFill>
            <a:srgbClr val="404040"/>
          </a:solidFill>
          <a:latin typeface="Bookman Old Style" pitchFamily="18" charset="0"/>
        </a:defRPr>
      </a:lvl4pPr>
      <a:lvl5pPr algn="l" rtl="0" fontAlgn="base">
        <a:spcBef>
          <a:spcPct val="0"/>
        </a:spcBef>
        <a:spcAft>
          <a:spcPct val="0"/>
        </a:spcAft>
        <a:defRPr sz="4000">
          <a:solidFill>
            <a:srgbClr val="404040"/>
          </a:solidFill>
          <a:latin typeface="Bookman Old Style" pitchFamily="18" charset="0"/>
        </a:defRPr>
      </a:lvl5pPr>
      <a:lvl6pPr marL="457200" algn="l" rtl="0" fontAlgn="base">
        <a:spcBef>
          <a:spcPct val="0"/>
        </a:spcBef>
        <a:spcAft>
          <a:spcPct val="0"/>
        </a:spcAft>
        <a:defRPr sz="4000">
          <a:solidFill>
            <a:srgbClr val="404040"/>
          </a:solidFill>
          <a:latin typeface="Bookman Old Style" pitchFamily="18" charset="0"/>
        </a:defRPr>
      </a:lvl6pPr>
      <a:lvl7pPr marL="914400" algn="l" rtl="0" fontAlgn="base">
        <a:spcBef>
          <a:spcPct val="0"/>
        </a:spcBef>
        <a:spcAft>
          <a:spcPct val="0"/>
        </a:spcAft>
        <a:defRPr sz="4000">
          <a:solidFill>
            <a:srgbClr val="404040"/>
          </a:solidFill>
          <a:latin typeface="Bookman Old Style" pitchFamily="18" charset="0"/>
        </a:defRPr>
      </a:lvl7pPr>
      <a:lvl8pPr marL="1371600" algn="l" rtl="0" fontAlgn="base">
        <a:spcBef>
          <a:spcPct val="0"/>
        </a:spcBef>
        <a:spcAft>
          <a:spcPct val="0"/>
        </a:spcAft>
        <a:defRPr sz="4000">
          <a:solidFill>
            <a:srgbClr val="404040"/>
          </a:solidFill>
          <a:latin typeface="Bookman Old Style" pitchFamily="18" charset="0"/>
        </a:defRPr>
      </a:lvl8pPr>
      <a:lvl9pPr marL="1828800" algn="l" rtl="0" fontAlgn="base">
        <a:spcBef>
          <a:spcPct val="0"/>
        </a:spcBef>
        <a:spcAft>
          <a:spcPct val="0"/>
        </a:spcAft>
        <a:defRPr sz="4000">
          <a:solidFill>
            <a:srgbClr val="404040"/>
          </a:solidFill>
          <a:latin typeface="Bookman Old Style" pitchFamily="18" charset="0"/>
        </a:defRPr>
      </a:lvl9pPr>
    </p:titleStyle>
    <p:bodyStyle>
      <a:lvl1pPr marL="342900" indent="-342900" algn="l" rtl="0" fontAlgn="base">
        <a:spcBef>
          <a:spcPts val="1500"/>
        </a:spcBef>
        <a:spcAft>
          <a:spcPct val="0"/>
        </a:spcAft>
        <a:buClr>
          <a:srgbClr val="7F7F7F"/>
        </a:buClr>
        <a:buSzPct val="80000"/>
        <a:buFont typeface="Wingdings" pitchFamily="2" charset="2"/>
        <a:buChar char=""/>
        <a:defRPr sz="2000" kern="1200">
          <a:solidFill>
            <a:srgbClr val="595959"/>
          </a:solidFill>
          <a:latin typeface="+mn-lt"/>
          <a:ea typeface="+mn-ea"/>
          <a:cs typeface="+mn-cs"/>
        </a:defRPr>
      </a:lvl1pPr>
      <a:lvl2pPr marL="682625" indent="-341313" algn="l" rtl="0" fontAlgn="base">
        <a:spcBef>
          <a:spcPts val="1500"/>
        </a:spcBef>
        <a:spcAft>
          <a:spcPct val="0"/>
        </a:spcAft>
        <a:buClr>
          <a:srgbClr val="7F7F7F"/>
        </a:buClr>
        <a:buSzPct val="100000"/>
        <a:buFont typeface="Wingdings" pitchFamily="2" charset="2"/>
        <a:buChar char=""/>
        <a:defRPr kern="1200">
          <a:solidFill>
            <a:srgbClr val="595959"/>
          </a:solidFill>
          <a:latin typeface="+mn-lt"/>
          <a:ea typeface="+mn-ea"/>
          <a:cs typeface="+mn-cs"/>
        </a:defRPr>
      </a:lvl2pPr>
      <a:lvl3pPr marL="1023938" indent="-341313" algn="l" rtl="0" fontAlgn="base">
        <a:spcBef>
          <a:spcPts val="1500"/>
        </a:spcBef>
        <a:spcAft>
          <a:spcPct val="0"/>
        </a:spcAft>
        <a:buClr>
          <a:srgbClr val="7F7F7F"/>
        </a:buClr>
        <a:buSzPct val="80000"/>
        <a:buFont typeface="Wingdings" pitchFamily="2" charset="2"/>
        <a:buChar char=""/>
        <a:defRPr kern="1200">
          <a:solidFill>
            <a:srgbClr val="595959"/>
          </a:solidFill>
          <a:latin typeface="+mn-lt"/>
          <a:ea typeface="+mn-ea"/>
          <a:cs typeface="+mn-cs"/>
        </a:defRPr>
      </a:lvl3pPr>
      <a:lvl4pPr marL="1377950" indent="-354013" algn="l" rtl="0" fontAlgn="base">
        <a:spcBef>
          <a:spcPts val="1500"/>
        </a:spcBef>
        <a:spcAft>
          <a:spcPct val="0"/>
        </a:spcAft>
        <a:buClr>
          <a:srgbClr val="7F7F7F"/>
        </a:buClr>
        <a:buSzPct val="100000"/>
        <a:buFont typeface="Wingdings" pitchFamily="2" charset="2"/>
        <a:buChar char=""/>
        <a:defRPr kern="1200">
          <a:solidFill>
            <a:srgbClr val="595959"/>
          </a:solidFill>
          <a:latin typeface="+mn-lt"/>
          <a:ea typeface="+mn-ea"/>
          <a:cs typeface="+mn-cs"/>
        </a:defRPr>
      </a:lvl4pPr>
      <a:lvl5pPr marL="1719263" indent="-341313" algn="l" rtl="0" fontAlgn="base">
        <a:spcBef>
          <a:spcPts val="1500"/>
        </a:spcBef>
        <a:spcAft>
          <a:spcPct val="0"/>
        </a:spcAft>
        <a:buClr>
          <a:srgbClr val="7F7F7F"/>
        </a:buClr>
        <a:buSzPct val="80000"/>
        <a:buFont typeface="Wingdings" pitchFamily="2" charset="2"/>
        <a:buChar char=""/>
        <a:defRPr kern="1200">
          <a:solidFill>
            <a:srgbClr val="595959"/>
          </a:solidFill>
          <a:latin typeface="+mn-lt"/>
          <a:ea typeface="+mn-ea"/>
          <a:cs typeface="+mn-cs"/>
        </a:defRPr>
      </a:lvl5pPr>
      <a:lvl6pPr marL="2057400" indent="-349250" algn="l" defTabSz="914400" rtl="0" eaLnBrk="1" latinLnBrk="0" hangingPunct="1">
        <a:spcBef>
          <a:spcPts val="1500"/>
        </a:spcBef>
        <a:buClr>
          <a:schemeClr val="tx1">
            <a:lumMod val="50000"/>
            <a:lumOff val="50000"/>
          </a:schemeClr>
        </a:buClr>
        <a:buSzPct val="100000"/>
        <a:buFont typeface="Wingdings" pitchFamily="2" charset="2"/>
        <a:buChar char=""/>
        <a:defRPr sz="1800" b="0" kern="1200">
          <a:solidFill>
            <a:schemeClr val="tx1">
              <a:lumMod val="65000"/>
              <a:lumOff val="35000"/>
            </a:schemeClr>
          </a:solidFill>
          <a:effectLst/>
          <a:latin typeface="+mn-lt"/>
          <a:ea typeface="+mn-ea"/>
          <a:cs typeface="+mn-cs"/>
        </a:defRPr>
      </a:lvl6pPr>
      <a:lvl7pPr marL="2406650" indent="-349250" algn="l" defTabSz="914400" rtl="0" eaLnBrk="1" latinLnBrk="0" hangingPunct="1">
        <a:spcBef>
          <a:spcPts val="1500"/>
        </a:spcBef>
        <a:buClr>
          <a:schemeClr val="tx1">
            <a:lumMod val="50000"/>
            <a:lumOff val="50000"/>
          </a:schemeClr>
        </a:buClr>
        <a:buSzPct val="80000"/>
        <a:buFont typeface="Wingdings" pitchFamily="2" charset="2"/>
        <a:buChar char=""/>
        <a:defRPr sz="1800" b="0" kern="1200">
          <a:solidFill>
            <a:schemeClr val="tx1">
              <a:lumMod val="65000"/>
              <a:lumOff val="35000"/>
            </a:schemeClr>
          </a:solidFill>
          <a:effectLst/>
          <a:latin typeface="+mn-lt"/>
          <a:ea typeface="+mn-ea"/>
          <a:cs typeface="+mn-cs"/>
        </a:defRPr>
      </a:lvl7pPr>
      <a:lvl8pPr marL="2743200" indent="-349250" algn="l" defTabSz="914400" rtl="0" eaLnBrk="1" latinLnBrk="0" hangingPunct="1">
        <a:spcBef>
          <a:spcPts val="1500"/>
        </a:spcBef>
        <a:buClr>
          <a:schemeClr val="tx1">
            <a:lumMod val="50000"/>
            <a:lumOff val="50000"/>
          </a:schemeClr>
        </a:buClr>
        <a:buFont typeface="Wingdings" pitchFamily="2" charset="2"/>
        <a:buChar char=""/>
        <a:defRPr sz="1800" b="0" kern="1200" baseline="0">
          <a:solidFill>
            <a:schemeClr val="tx1">
              <a:lumMod val="65000"/>
              <a:lumOff val="35000"/>
            </a:schemeClr>
          </a:solidFill>
          <a:effectLst/>
          <a:latin typeface="+mn-lt"/>
          <a:ea typeface="+mn-ea"/>
          <a:cs typeface="+mn-cs"/>
        </a:defRPr>
      </a:lvl8pPr>
      <a:lvl9pPr marL="3092450" indent="-349250" algn="l" defTabSz="914400" rtl="0" eaLnBrk="1" latinLnBrk="0" hangingPunct="1">
        <a:spcBef>
          <a:spcPts val="1500"/>
        </a:spcBef>
        <a:buClr>
          <a:schemeClr val="tx1">
            <a:lumMod val="50000"/>
            <a:lumOff val="50000"/>
          </a:schemeClr>
        </a:buClr>
        <a:buSzPct val="80000"/>
        <a:buFont typeface="Wingdings" pitchFamily="2" charset="2"/>
        <a:buChar char=""/>
        <a:defRPr sz="1800" b="0" kern="1200" baseline="0">
          <a:solidFill>
            <a:schemeClr val="tx1">
              <a:lumMod val="65000"/>
              <a:lumOff val="35000"/>
            </a:schemeClr>
          </a:solidFill>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050" name="Group 14"/>
          <p:cNvGrpSpPr>
            <a:grpSpLocks/>
          </p:cNvGrpSpPr>
          <p:nvPr/>
        </p:nvGrpSpPr>
        <p:grpSpPr bwMode="auto">
          <a:xfrm>
            <a:off x="1371600" y="1143000"/>
            <a:ext cx="7772400" cy="5715000"/>
            <a:chOff x="1371600" y="1143000"/>
            <a:chExt cx="7772400" cy="5715000"/>
          </a:xfrm>
        </p:grpSpPr>
        <p:sp>
          <p:nvSpPr>
            <p:cNvPr id="11" name="Rectangle 10"/>
            <p:cNvSpPr/>
            <p:nvPr/>
          </p:nvSpPr>
          <p:spPr>
            <a:xfrm>
              <a:off x="1371600" y="1143000"/>
              <a:ext cx="7772400" cy="57150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hangingPunct="1">
                <a:defRPr/>
              </a:pPr>
              <a:endParaRPr sz="1800" dirty="0"/>
            </a:p>
          </p:txBody>
        </p:sp>
        <p:sp>
          <p:nvSpPr>
            <p:cNvPr id="14" name="Rectangle 13"/>
            <p:cNvSpPr/>
            <p:nvPr/>
          </p:nvSpPr>
          <p:spPr>
            <a:xfrm>
              <a:off x="1600200" y="1371600"/>
              <a:ext cx="7315200" cy="54864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hangingPunct="1">
                <a:defRPr/>
              </a:pPr>
              <a:endParaRPr sz="1800" dirty="0"/>
            </a:p>
          </p:txBody>
        </p:sp>
        <p:sp>
          <p:nvSpPr>
            <p:cNvPr id="12" name="Rectangle 11"/>
            <p:cNvSpPr/>
            <p:nvPr/>
          </p:nvSpPr>
          <p:spPr>
            <a:xfrm>
              <a:off x="1828800" y="1600200"/>
              <a:ext cx="6858000" cy="52578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hangingPunct="1">
                <a:defRPr/>
              </a:pPr>
              <a:endParaRPr sz="1800" dirty="0"/>
            </a:p>
          </p:txBody>
        </p:sp>
      </p:grpSp>
      <p:sp>
        <p:nvSpPr>
          <p:cNvPr id="10" name="Rectangle 9"/>
          <p:cNvSpPr/>
          <p:nvPr/>
        </p:nvSpPr>
        <p:spPr>
          <a:xfrm>
            <a:off x="0" y="0"/>
            <a:ext cx="777875" cy="6858000"/>
          </a:xfrm>
          <a:prstGeom prst="rect">
            <a:avLst/>
          </a:prstGeom>
          <a:gradFill>
            <a:gsLst>
              <a:gs pos="0">
                <a:schemeClr val="bg1">
                  <a:alpha val="50000"/>
                </a:schemeClr>
              </a:gs>
              <a:gs pos="100000">
                <a:schemeClr val="bg1">
                  <a:alpha val="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dirty="0"/>
          </a:p>
        </p:txBody>
      </p:sp>
      <p:sp>
        <p:nvSpPr>
          <p:cNvPr id="3" name="Text Placeholder 2"/>
          <p:cNvSpPr>
            <a:spLocks noGrp="1"/>
          </p:cNvSpPr>
          <p:nvPr>
            <p:ph type="body" idx="1"/>
          </p:nvPr>
        </p:nvSpPr>
        <p:spPr>
          <a:xfrm>
            <a:off x="2057400" y="1828800"/>
            <a:ext cx="6400800" cy="4545013"/>
          </a:xfrm>
          <a:prstGeom prst="rect">
            <a:avLst/>
          </a:prstGeom>
        </p:spPr>
        <p:txBody>
          <a:bodyPr vert="horz" lIns="91440" tIns="45720" rIns="91440" bIns="45720" rtlCol="0">
            <a:normAutofit/>
            <a:scene3d>
              <a:camera prst="orthographicFront"/>
              <a:lightRig rig="balanced" dir="t">
                <a:rot lat="0" lon="0" rev="4200000"/>
              </a:lightRig>
            </a:scene3d>
            <a:sp3d extrusionH="31750" prstMaterial="metal">
              <a:bevelT w="25400" h="12700" prst="softRound"/>
            </a:sp3d>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4"/>
          </p:nvPr>
        </p:nvSpPr>
        <p:spPr>
          <a:xfrm>
            <a:off x="8778875" y="6573838"/>
            <a:ext cx="365125" cy="274637"/>
          </a:xfrm>
          <a:prstGeom prst="rect">
            <a:avLst/>
          </a:prstGeom>
        </p:spPr>
        <p:txBody>
          <a:bodyPr vert="horz" lIns="45720" tIns="45720" rIns="45720" bIns="45720" rtlCol="0" anchor="ctr"/>
          <a:lstStyle>
            <a:lvl1pPr algn="r">
              <a:defRPr sz="1200" smtClean="0">
                <a:solidFill>
                  <a:schemeClr val="tx1">
                    <a:lumMod val="50000"/>
                    <a:lumOff val="50000"/>
                  </a:schemeClr>
                </a:solidFill>
              </a:defRPr>
            </a:lvl1pPr>
          </a:lstStyle>
          <a:p>
            <a:pPr>
              <a:defRPr/>
            </a:pPr>
            <a:fld id="{94922E6C-D755-4FD7-85A0-70D2AB889283}" type="slidenum">
              <a:rPr lang="en-GB"/>
              <a:pPr>
                <a:defRPr/>
              </a:pPr>
              <a:t>‹#›</a:t>
            </a:fld>
            <a:endParaRPr lang="en-GB" dirty="0"/>
          </a:p>
        </p:txBody>
      </p:sp>
      <p:cxnSp>
        <p:nvCxnSpPr>
          <p:cNvPr id="9" name="Straight Connector 8"/>
          <p:cNvCxnSpPr/>
          <p:nvPr/>
        </p:nvCxnSpPr>
        <p:spPr>
          <a:xfrm rot="5400000">
            <a:off x="-2667000" y="3429000"/>
            <a:ext cx="6858000" cy="1588"/>
          </a:xfrm>
          <a:prstGeom prst="line">
            <a:avLst/>
          </a:prstGeom>
          <a:ln w="57150">
            <a:gradFill>
              <a:gsLst>
                <a:gs pos="0">
                  <a:srgbClr val="BEBFBF"/>
                </a:gs>
                <a:gs pos="100000">
                  <a:srgbClr val="F1F1F1"/>
                </a:gs>
              </a:gsLst>
              <a:lin ang="5400000" scaled="0"/>
            </a:gradFill>
          </a:ln>
          <a:effectLst>
            <a:outerShdw blurRad="635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6" name="Date Placeholder 15"/>
          <p:cNvSpPr>
            <a:spLocks noGrp="1"/>
          </p:cNvSpPr>
          <p:nvPr>
            <p:ph type="dt" sz="half" idx="2"/>
          </p:nvPr>
        </p:nvSpPr>
        <p:spPr>
          <a:xfrm>
            <a:off x="6553200" y="6573838"/>
            <a:ext cx="2133600" cy="274637"/>
          </a:xfrm>
          <a:prstGeom prst="rect">
            <a:avLst/>
          </a:prstGeom>
        </p:spPr>
        <p:txBody>
          <a:bodyPr vert="horz" lIns="91440" tIns="45720" rIns="0" bIns="45720" rtlCol="0" anchor="ctr"/>
          <a:lstStyle>
            <a:lvl1pPr algn="r">
              <a:defRPr sz="1200">
                <a:solidFill>
                  <a:schemeClr val="tx1">
                    <a:lumMod val="50000"/>
                    <a:lumOff val="50000"/>
                  </a:schemeClr>
                </a:solidFill>
              </a:defRPr>
            </a:lvl1pPr>
          </a:lstStyle>
          <a:p>
            <a:pPr>
              <a:defRPr/>
            </a:pPr>
            <a:endParaRPr lang="en-GB" dirty="0"/>
          </a:p>
        </p:txBody>
      </p:sp>
      <p:sp>
        <p:nvSpPr>
          <p:cNvPr id="17" name="Footer Placeholder 16"/>
          <p:cNvSpPr>
            <a:spLocks noGrp="1"/>
          </p:cNvSpPr>
          <p:nvPr>
            <p:ph type="ftr" sz="quarter" idx="3"/>
          </p:nvPr>
        </p:nvSpPr>
        <p:spPr>
          <a:xfrm>
            <a:off x="1828800" y="6573838"/>
            <a:ext cx="2895600" cy="274637"/>
          </a:xfrm>
          <a:prstGeom prst="rect">
            <a:avLst/>
          </a:prstGeom>
        </p:spPr>
        <p:txBody>
          <a:bodyPr vert="horz" lIns="0" tIns="45720" rIns="91440" bIns="45720" rtlCol="0" anchor="ctr"/>
          <a:lstStyle>
            <a:lvl1pPr algn="l">
              <a:defRPr sz="1200">
                <a:solidFill>
                  <a:schemeClr val="tx1">
                    <a:lumMod val="50000"/>
                    <a:lumOff val="50000"/>
                  </a:schemeClr>
                </a:solidFill>
              </a:defRPr>
            </a:lvl1pPr>
          </a:lstStyle>
          <a:p>
            <a:pPr>
              <a:defRPr/>
            </a:pPr>
            <a:endParaRPr lang="en-GB" dirty="0"/>
          </a:p>
        </p:txBody>
      </p:sp>
      <p:sp>
        <p:nvSpPr>
          <p:cNvPr id="2" name="Title Placeholder 1"/>
          <p:cNvSpPr>
            <a:spLocks noGrp="1"/>
          </p:cNvSpPr>
          <p:nvPr>
            <p:ph type="title"/>
          </p:nvPr>
        </p:nvSpPr>
        <p:spPr>
          <a:xfrm rot="16200000">
            <a:off x="-2659856" y="3005931"/>
            <a:ext cx="6248400" cy="846138"/>
          </a:xfrm>
          <a:prstGeom prst="rect">
            <a:avLst/>
          </a:prstGeom>
        </p:spPr>
        <p:txBody>
          <a:bodyPr vert="horz" lIns="91440" tIns="45720" rIns="91440" bIns="45720" rtlCol="0" anchor="b" anchorCtr="0">
            <a:noAutofit/>
          </a:bodyPr>
          <a:lstStyle/>
          <a:p>
            <a:r>
              <a:rPr lang="en-US"/>
              <a:t>Click to edit Master title style</a:t>
            </a:r>
            <a:endParaRPr/>
          </a:p>
        </p:txBody>
      </p:sp>
    </p:spTree>
  </p:cSld>
  <p:clrMap bg1="lt1" tx1="dk1" bg2="lt2" tx2="dk2" accent1="accent1" accent2="accent2" accent3="accent3" accent4="accent4" accent5="accent5" accent6="accent6" hlink="hlink" folHlink="folHlink"/>
  <p:sldLayoutIdLst>
    <p:sldLayoutId id="2147483742" r:id="rId1"/>
    <p:sldLayoutId id="2147483730" r:id="rId2"/>
    <p:sldLayoutId id="2147483743" r:id="rId3"/>
    <p:sldLayoutId id="2147483731" r:id="rId4"/>
    <p:sldLayoutId id="2147483744" r:id="rId5"/>
    <p:sldLayoutId id="2147483732" r:id="rId6"/>
    <p:sldLayoutId id="2147483745" r:id="rId7"/>
    <p:sldLayoutId id="2147483746" r:id="rId8"/>
    <p:sldLayoutId id="2147483747" r:id="rId9"/>
    <p:sldLayoutId id="2147483733" r:id="rId10"/>
    <p:sldLayoutId id="2147483748" r:id="rId11"/>
    <p:sldLayoutId id="2147483749" r:id="rId12"/>
  </p:sldLayoutIdLst>
  <p:txStyles>
    <p:titleStyle>
      <a:lvl1pPr algn="l" rtl="0" fontAlgn="base">
        <a:spcBef>
          <a:spcPct val="0"/>
        </a:spcBef>
        <a:spcAft>
          <a:spcPct val="0"/>
        </a:spcAft>
        <a:defRPr sz="4000" kern="1200">
          <a:solidFill>
            <a:srgbClr val="404040"/>
          </a:solidFill>
          <a:effectLst>
            <a:innerShdw blurRad="63500">
              <a:srgbClr val="F1F1F1"/>
            </a:innerShdw>
          </a:effectLst>
          <a:latin typeface="+mj-lt"/>
          <a:ea typeface="+mj-ea"/>
          <a:cs typeface="+mj-cs"/>
        </a:defRPr>
      </a:lvl1pPr>
      <a:lvl2pPr algn="l" rtl="0" fontAlgn="base">
        <a:spcBef>
          <a:spcPct val="0"/>
        </a:spcBef>
        <a:spcAft>
          <a:spcPct val="0"/>
        </a:spcAft>
        <a:defRPr sz="4000">
          <a:solidFill>
            <a:srgbClr val="404040"/>
          </a:solidFill>
          <a:latin typeface="Bookman Old Style" pitchFamily="18" charset="0"/>
        </a:defRPr>
      </a:lvl2pPr>
      <a:lvl3pPr algn="l" rtl="0" fontAlgn="base">
        <a:spcBef>
          <a:spcPct val="0"/>
        </a:spcBef>
        <a:spcAft>
          <a:spcPct val="0"/>
        </a:spcAft>
        <a:defRPr sz="4000">
          <a:solidFill>
            <a:srgbClr val="404040"/>
          </a:solidFill>
          <a:latin typeface="Bookman Old Style" pitchFamily="18" charset="0"/>
        </a:defRPr>
      </a:lvl3pPr>
      <a:lvl4pPr algn="l" rtl="0" fontAlgn="base">
        <a:spcBef>
          <a:spcPct val="0"/>
        </a:spcBef>
        <a:spcAft>
          <a:spcPct val="0"/>
        </a:spcAft>
        <a:defRPr sz="4000">
          <a:solidFill>
            <a:srgbClr val="404040"/>
          </a:solidFill>
          <a:latin typeface="Bookman Old Style" pitchFamily="18" charset="0"/>
        </a:defRPr>
      </a:lvl4pPr>
      <a:lvl5pPr algn="l" rtl="0" fontAlgn="base">
        <a:spcBef>
          <a:spcPct val="0"/>
        </a:spcBef>
        <a:spcAft>
          <a:spcPct val="0"/>
        </a:spcAft>
        <a:defRPr sz="4000">
          <a:solidFill>
            <a:srgbClr val="404040"/>
          </a:solidFill>
          <a:latin typeface="Bookman Old Style" pitchFamily="18" charset="0"/>
        </a:defRPr>
      </a:lvl5pPr>
      <a:lvl6pPr marL="457200" algn="l" rtl="0" fontAlgn="base">
        <a:spcBef>
          <a:spcPct val="0"/>
        </a:spcBef>
        <a:spcAft>
          <a:spcPct val="0"/>
        </a:spcAft>
        <a:defRPr sz="4000">
          <a:solidFill>
            <a:srgbClr val="404040"/>
          </a:solidFill>
          <a:latin typeface="Bookman Old Style" pitchFamily="18" charset="0"/>
        </a:defRPr>
      </a:lvl6pPr>
      <a:lvl7pPr marL="914400" algn="l" rtl="0" fontAlgn="base">
        <a:spcBef>
          <a:spcPct val="0"/>
        </a:spcBef>
        <a:spcAft>
          <a:spcPct val="0"/>
        </a:spcAft>
        <a:defRPr sz="4000">
          <a:solidFill>
            <a:srgbClr val="404040"/>
          </a:solidFill>
          <a:latin typeface="Bookman Old Style" pitchFamily="18" charset="0"/>
        </a:defRPr>
      </a:lvl7pPr>
      <a:lvl8pPr marL="1371600" algn="l" rtl="0" fontAlgn="base">
        <a:spcBef>
          <a:spcPct val="0"/>
        </a:spcBef>
        <a:spcAft>
          <a:spcPct val="0"/>
        </a:spcAft>
        <a:defRPr sz="4000">
          <a:solidFill>
            <a:srgbClr val="404040"/>
          </a:solidFill>
          <a:latin typeface="Bookman Old Style" pitchFamily="18" charset="0"/>
        </a:defRPr>
      </a:lvl8pPr>
      <a:lvl9pPr marL="1828800" algn="l" rtl="0" fontAlgn="base">
        <a:spcBef>
          <a:spcPct val="0"/>
        </a:spcBef>
        <a:spcAft>
          <a:spcPct val="0"/>
        </a:spcAft>
        <a:defRPr sz="4000">
          <a:solidFill>
            <a:srgbClr val="404040"/>
          </a:solidFill>
          <a:latin typeface="Bookman Old Style" pitchFamily="18" charset="0"/>
        </a:defRPr>
      </a:lvl9pPr>
    </p:titleStyle>
    <p:bodyStyle>
      <a:lvl1pPr marL="342900" indent="-342900" algn="l" rtl="0" fontAlgn="base">
        <a:spcBef>
          <a:spcPts val="1500"/>
        </a:spcBef>
        <a:spcAft>
          <a:spcPct val="0"/>
        </a:spcAft>
        <a:buClr>
          <a:srgbClr val="7F7F7F"/>
        </a:buClr>
        <a:buSzPct val="80000"/>
        <a:buFont typeface="Wingdings" pitchFamily="2" charset="2"/>
        <a:buChar char=""/>
        <a:defRPr sz="2000" kern="1200">
          <a:solidFill>
            <a:srgbClr val="595959"/>
          </a:solidFill>
          <a:latin typeface="+mn-lt"/>
          <a:ea typeface="+mn-ea"/>
          <a:cs typeface="+mn-cs"/>
        </a:defRPr>
      </a:lvl1pPr>
      <a:lvl2pPr marL="682625" indent="-341313" algn="l" rtl="0" fontAlgn="base">
        <a:spcBef>
          <a:spcPts val="1500"/>
        </a:spcBef>
        <a:spcAft>
          <a:spcPct val="0"/>
        </a:spcAft>
        <a:buClr>
          <a:srgbClr val="7F7F7F"/>
        </a:buClr>
        <a:buSzPct val="100000"/>
        <a:buFont typeface="Wingdings" pitchFamily="2" charset="2"/>
        <a:buChar char=""/>
        <a:defRPr kern="1200">
          <a:solidFill>
            <a:srgbClr val="595959"/>
          </a:solidFill>
          <a:latin typeface="+mn-lt"/>
          <a:ea typeface="+mn-ea"/>
          <a:cs typeface="+mn-cs"/>
        </a:defRPr>
      </a:lvl2pPr>
      <a:lvl3pPr marL="1023938" indent="-341313" algn="l" rtl="0" fontAlgn="base">
        <a:spcBef>
          <a:spcPts val="1500"/>
        </a:spcBef>
        <a:spcAft>
          <a:spcPct val="0"/>
        </a:spcAft>
        <a:buClr>
          <a:srgbClr val="7F7F7F"/>
        </a:buClr>
        <a:buSzPct val="80000"/>
        <a:buFont typeface="Wingdings" pitchFamily="2" charset="2"/>
        <a:buChar char=""/>
        <a:defRPr kern="1200">
          <a:solidFill>
            <a:srgbClr val="595959"/>
          </a:solidFill>
          <a:latin typeface="+mn-lt"/>
          <a:ea typeface="+mn-ea"/>
          <a:cs typeface="+mn-cs"/>
        </a:defRPr>
      </a:lvl3pPr>
      <a:lvl4pPr marL="1377950" indent="-354013" algn="l" rtl="0" fontAlgn="base">
        <a:spcBef>
          <a:spcPts val="1500"/>
        </a:spcBef>
        <a:spcAft>
          <a:spcPct val="0"/>
        </a:spcAft>
        <a:buClr>
          <a:srgbClr val="7F7F7F"/>
        </a:buClr>
        <a:buSzPct val="100000"/>
        <a:buFont typeface="Wingdings" pitchFamily="2" charset="2"/>
        <a:buChar char=""/>
        <a:defRPr kern="1200">
          <a:solidFill>
            <a:srgbClr val="595959"/>
          </a:solidFill>
          <a:latin typeface="+mn-lt"/>
          <a:ea typeface="+mn-ea"/>
          <a:cs typeface="+mn-cs"/>
        </a:defRPr>
      </a:lvl4pPr>
      <a:lvl5pPr marL="1719263" indent="-341313" algn="l" rtl="0" fontAlgn="base">
        <a:spcBef>
          <a:spcPts val="1500"/>
        </a:spcBef>
        <a:spcAft>
          <a:spcPct val="0"/>
        </a:spcAft>
        <a:buClr>
          <a:srgbClr val="7F7F7F"/>
        </a:buClr>
        <a:buSzPct val="80000"/>
        <a:buFont typeface="Wingdings" pitchFamily="2" charset="2"/>
        <a:buChar char=""/>
        <a:defRPr kern="1200">
          <a:solidFill>
            <a:srgbClr val="595959"/>
          </a:solidFill>
          <a:latin typeface="+mn-lt"/>
          <a:ea typeface="+mn-ea"/>
          <a:cs typeface="+mn-cs"/>
        </a:defRPr>
      </a:lvl5pPr>
      <a:lvl6pPr marL="2057400" indent="-349250" algn="l" defTabSz="914400" rtl="0" eaLnBrk="1" latinLnBrk="0" hangingPunct="1">
        <a:spcBef>
          <a:spcPts val="1500"/>
        </a:spcBef>
        <a:buClr>
          <a:schemeClr val="tx1">
            <a:lumMod val="50000"/>
            <a:lumOff val="50000"/>
          </a:schemeClr>
        </a:buClr>
        <a:buSzPct val="100000"/>
        <a:buFont typeface="Wingdings" pitchFamily="2" charset="2"/>
        <a:buChar char=""/>
        <a:defRPr sz="1800" b="0" kern="1200">
          <a:solidFill>
            <a:schemeClr val="tx1">
              <a:lumMod val="65000"/>
              <a:lumOff val="35000"/>
            </a:schemeClr>
          </a:solidFill>
          <a:effectLst/>
          <a:latin typeface="+mn-lt"/>
          <a:ea typeface="+mn-ea"/>
          <a:cs typeface="+mn-cs"/>
        </a:defRPr>
      </a:lvl6pPr>
      <a:lvl7pPr marL="2406650" indent="-349250" algn="l" defTabSz="914400" rtl="0" eaLnBrk="1" latinLnBrk="0" hangingPunct="1">
        <a:spcBef>
          <a:spcPts val="1500"/>
        </a:spcBef>
        <a:buClr>
          <a:schemeClr val="tx1">
            <a:lumMod val="50000"/>
            <a:lumOff val="50000"/>
          </a:schemeClr>
        </a:buClr>
        <a:buSzPct val="80000"/>
        <a:buFont typeface="Wingdings" pitchFamily="2" charset="2"/>
        <a:buChar char=""/>
        <a:defRPr sz="1800" b="0" kern="1200">
          <a:solidFill>
            <a:schemeClr val="tx1">
              <a:lumMod val="65000"/>
              <a:lumOff val="35000"/>
            </a:schemeClr>
          </a:solidFill>
          <a:effectLst/>
          <a:latin typeface="+mn-lt"/>
          <a:ea typeface="+mn-ea"/>
          <a:cs typeface="+mn-cs"/>
        </a:defRPr>
      </a:lvl7pPr>
      <a:lvl8pPr marL="2743200" indent="-349250" algn="l" defTabSz="914400" rtl="0" eaLnBrk="1" latinLnBrk="0" hangingPunct="1">
        <a:spcBef>
          <a:spcPts val="1500"/>
        </a:spcBef>
        <a:buClr>
          <a:schemeClr val="tx1">
            <a:lumMod val="50000"/>
            <a:lumOff val="50000"/>
          </a:schemeClr>
        </a:buClr>
        <a:buFont typeface="Wingdings" pitchFamily="2" charset="2"/>
        <a:buChar char=""/>
        <a:defRPr sz="1800" b="0" kern="1200" baseline="0">
          <a:solidFill>
            <a:schemeClr val="tx1">
              <a:lumMod val="65000"/>
              <a:lumOff val="35000"/>
            </a:schemeClr>
          </a:solidFill>
          <a:effectLst/>
          <a:latin typeface="+mn-lt"/>
          <a:ea typeface="+mn-ea"/>
          <a:cs typeface="+mn-cs"/>
        </a:defRPr>
      </a:lvl8pPr>
      <a:lvl9pPr marL="3092450" indent="-349250" algn="l" defTabSz="914400" rtl="0" eaLnBrk="1" latinLnBrk="0" hangingPunct="1">
        <a:spcBef>
          <a:spcPts val="1500"/>
        </a:spcBef>
        <a:buClr>
          <a:schemeClr val="tx1">
            <a:lumMod val="50000"/>
            <a:lumOff val="50000"/>
          </a:schemeClr>
        </a:buClr>
        <a:buSzPct val="80000"/>
        <a:buFont typeface="Wingdings" pitchFamily="2" charset="2"/>
        <a:buChar char=""/>
        <a:defRPr sz="1800" b="0" kern="1200" baseline="0">
          <a:solidFill>
            <a:schemeClr val="tx1">
              <a:lumMod val="65000"/>
              <a:lumOff val="35000"/>
            </a:schemeClr>
          </a:solidFill>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1.WAV"/><Relationship Id="rId1" Type="http://schemas.microsoft.com/office/2007/relationships/media" Target="../media/media1.WAV"/><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audio" Target="../media/media10.WAV"/><Relationship Id="rId1" Type="http://schemas.microsoft.com/office/2007/relationships/media" Target="../media/media10.WAV"/><Relationship Id="rId5" Type="http://schemas.openxmlformats.org/officeDocument/2006/relationships/image" Target="../media/image11.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audio" Target="../media/media11.WAV"/><Relationship Id="rId1" Type="http://schemas.microsoft.com/office/2007/relationships/media" Target="../media/media11.WAV"/><Relationship Id="rId5" Type="http://schemas.openxmlformats.org/officeDocument/2006/relationships/image" Target="../media/image12.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audio" Target="../media/media12.WAV"/><Relationship Id="rId1" Type="http://schemas.microsoft.com/office/2007/relationships/media" Target="../media/media12.WAV"/><Relationship Id="rId5" Type="http://schemas.openxmlformats.org/officeDocument/2006/relationships/image" Target="../media/image13.pn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audio" Target="../media/media13.WAV"/><Relationship Id="rId1" Type="http://schemas.microsoft.com/office/2007/relationships/media" Target="../media/media13.WAV"/><Relationship Id="rId5" Type="http://schemas.openxmlformats.org/officeDocument/2006/relationships/image" Target="../media/image14.pn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audio" Target="../media/media14.WAV"/><Relationship Id="rId1" Type="http://schemas.microsoft.com/office/2007/relationships/media" Target="../media/media14.WAV"/><Relationship Id="rId5" Type="http://schemas.openxmlformats.org/officeDocument/2006/relationships/image" Target="../media/image15.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audio" Target="../media/media15.WAV"/><Relationship Id="rId1" Type="http://schemas.microsoft.com/office/2007/relationships/media" Target="../media/media15.WAV"/><Relationship Id="rId5" Type="http://schemas.openxmlformats.org/officeDocument/2006/relationships/image" Target="../media/image16.png"/><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audio" Target="../media/media16.WAV"/><Relationship Id="rId1" Type="http://schemas.microsoft.com/office/2007/relationships/media" Target="../media/media16.WAV"/><Relationship Id="rId5" Type="http://schemas.openxmlformats.org/officeDocument/2006/relationships/image" Target="../media/image17.pn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audio" Target="../media/media17.WAV"/><Relationship Id="rId1" Type="http://schemas.microsoft.com/office/2007/relationships/media" Target="../media/media17.WAV"/><Relationship Id="rId5" Type="http://schemas.openxmlformats.org/officeDocument/2006/relationships/image" Target="../media/image18.png"/><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audio" Target="../media/media18.WAV"/><Relationship Id="rId1" Type="http://schemas.microsoft.com/office/2007/relationships/media" Target="../media/media18.WAV"/><Relationship Id="rId5" Type="http://schemas.openxmlformats.org/officeDocument/2006/relationships/image" Target="../media/image19.png"/><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audio" Target="../media/media19.WAV"/><Relationship Id="rId1" Type="http://schemas.microsoft.com/office/2007/relationships/media" Target="../media/media19.WAV"/><Relationship Id="rId5" Type="http://schemas.openxmlformats.org/officeDocument/2006/relationships/image" Target="../media/image20.png"/><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2.WAV"/><Relationship Id="rId1" Type="http://schemas.microsoft.com/office/2007/relationships/media" Target="../media/media2.WAV"/><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audio" Target="../media/media20.WAV"/><Relationship Id="rId1" Type="http://schemas.microsoft.com/office/2007/relationships/media" Target="../media/media20.WAV"/><Relationship Id="rId5" Type="http://schemas.openxmlformats.org/officeDocument/2006/relationships/image" Target="../media/image21.png"/><Relationship Id="rId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audio" Target="../media/media21.WAV"/><Relationship Id="rId1" Type="http://schemas.microsoft.com/office/2007/relationships/media" Target="../media/media21.WAV"/><Relationship Id="rId5" Type="http://schemas.openxmlformats.org/officeDocument/2006/relationships/image" Target="../media/image22.png"/><Relationship Id="rId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audio" Target="../media/media22.WAV"/><Relationship Id="rId1" Type="http://schemas.microsoft.com/office/2007/relationships/media" Target="../media/media22.WAV"/><Relationship Id="rId5" Type="http://schemas.openxmlformats.org/officeDocument/2006/relationships/image" Target="../media/image23.png"/><Relationship Id="rId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audio" Target="../media/media23.WAV"/><Relationship Id="rId1" Type="http://schemas.microsoft.com/office/2007/relationships/media" Target="../media/media23.WAV"/><Relationship Id="rId5" Type="http://schemas.openxmlformats.org/officeDocument/2006/relationships/image" Target="../media/image24.png"/><Relationship Id="rId4"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audio" Target="../media/media24.WAV"/><Relationship Id="rId1" Type="http://schemas.microsoft.com/office/2007/relationships/media" Target="../media/media24.WAV"/><Relationship Id="rId5" Type="http://schemas.openxmlformats.org/officeDocument/2006/relationships/image" Target="../media/image25.png"/><Relationship Id="rId4"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audio" Target="../media/media25.WAV"/><Relationship Id="rId1" Type="http://schemas.microsoft.com/office/2007/relationships/media" Target="../media/media25.WAV"/><Relationship Id="rId5" Type="http://schemas.openxmlformats.org/officeDocument/2006/relationships/image" Target="../media/image26.png"/><Relationship Id="rId4"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audio" Target="../media/media26.WAV"/><Relationship Id="rId1" Type="http://schemas.microsoft.com/office/2007/relationships/media" Target="../media/media26.WAV"/><Relationship Id="rId5" Type="http://schemas.openxmlformats.org/officeDocument/2006/relationships/image" Target="../media/image27.png"/><Relationship Id="rId4"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audio" Target="../media/media27.WAV"/><Relationship Id="rId1" Type="http://schemas.microsoft.com/office/2007/relationships/media" Target="../media/media27.WAV"/><Relationship Id="rId5" Type="http://schemas.openxmlformats.org/officeDocument/2006/relationships/image" Target="../media/image28.png"/><Relationship Id="rId4"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audio" Target="../media/media28.WAV"/><Relationship Id="rId1" Type="http://schemas.microsoft.com/office/2007/relationships/media" Target="../media/media28.WAV"/><Relationship Id="rId5" Type="http://schemas.openxmlformats.org/officeDocument/2006/relationships/image" Target="../media/image29.png"/><Relationship Id="rId4"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audio" Target="../media/media29.WAV"/><Relationship Id="rId1" Type="http://schemas.microsoft.com/office/2007/relationships/media" Target="../media/media29.WAV"/><Relationship Id="rId5" Type="http://schemas.openxmlformats.org/officeDocument/2006/relationships/image" Target="../media/image30.png"/><Relationship Id="rId4"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audio" Target="../media/media3.WAV"/><Relationship Id="rId1" Type="http://schemas.microsoft.com/office/2007/relationships/media" Target="../media/media3.WAV"/><Relationship Id="rId5" Type="http://schemas.openxmlformats.org/officeDocument/2006/relationships/image" Target="../media/image4.png"/><Relationship Id="rId4"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audio" Target="../media/media30.WAV"/><Relationship Id="rId1" Type="http://schemas.microsoft.com/office/2007/relationships/media" Target="../media/media30.WAV"/><Relationship Id="rId5" Type="http://schemas.openxmlformats.org/officeDocument/2006/relationships/image" Target="../media/image31.png"/><Relationship Id="rId4" Type="http://schemas.openxmlformats.org/officeDocument/2006/relationships/notesSlide" Target="../notesSlides/notesSlide30.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audio" Target="../media/media4.WAV"/><Relationship Id="rId1" Type="http://schemas.microsoft.com/office/2007/relationships/media" Target="../media/media4.WAV"/><Relationship Id="rId5" Type="http://schemas.openxmlformats.org/officeDocument/2006/relationships/image" Target="../media/image5.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5.WAV"/><Relationship Id="rId1" Type="http://schemas.microsoft.com/office/2007/relationships/media" Target="../media/media5.WAV"/><Relationship Id="rId5" Type="http://schemas.openxmlformats.org/officeDocument/2006/relationships/image" Target="../media/image6.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audio" Target="../media/media6.WAV"/><Relationship Id="rId1" Type="http://schemas.microsoft.com/office/2007/relationships/media" Target="../media/media6.WAV"/><Relationship Id="rId5" Type="http://schemas.openxmlformats.org/officeDocument/2006/relationships/image" Target="../media/image7.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audio" Target="../media/media7.WAV"/><Relationship Id="rId1" Type="http://schemas.microsoft.com/office/2007/relationships/media" Target="../media/media7.WAV"/><Relationship Id="rId5" Type="http://schemas.openxmlformats.org/officeDocument/2006/relationships/image" Target="../media/image8.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audio" Target="../media/media8.WAV"/><Relationship Id="rId1" Type="http://schemas.microsoft.com/office/2007/relationships/media" Target="../media/media8.WAV"/><Relationship Id="rId5" Type="http://schemas.openxmlformats.org/officeDocument/2006/relationships/image" Target="../media/image9.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audio" Target="../media/media9.WAV"/><Relationship Id="rId1" Type="http://schemas.microsoft.com/office/2007/relationships/media" Target="../media/media9.WAV"/><Relationship Id="rId5" Type="http://schemas.openxmlformats.org/officeDocument/2006/relationships/image" Target="../media/image10.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
          <p:cNvSpPr>
            <a:spLocks noGrp="1" noChangeArrowheads="1"/>
          </p:cNvSpPr>
          <p:nvPr>
            <p:ph type="title"/>
          </p:nvPr>
        </p:nvSpPr>
        <p:spPr bwMode="auto">
          <a:xfrm>
            <a:off x="1905000" y="3124200"/>
            <a:ext cx="6781800" cy="712788"/>
          </a:xfrm>
        </p:spPr>
        <p:txBody>
          <a:bodyPr wrap="square" numCol="1" compatLnSpc="1">
            <a:prstTxWarp prst="textNoShape">
              <a:avLst/>
            </a:prstTxWarp>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dirty="0">
                <a:effectLst/>
              </a:rPr>
              <a:t>Moore County Hospital District</a:t>
            </a:r>
          </a:p>
        </p:txBody>
      </p:sp>
      <p:sp>
        <p:nvSpPr>
          <p:cNvPr id="111618" name="Text Box 2"/>
          <p:cNvSpPr txBox="1">
            <a:spLocks noChangeArrowheads="1"/>
          </p:cNvSpPr>
          <p:nvPr/>
        </p:nvSpPr>
        <p:spPr bwMode="auto">
          <a:xfrm>
            <a:off x="1828800" y="1676400"/>
            <a:ext cx="6781800" cy="709613"/>
          </a:xfrm>
          <a:prstGeom prst="rect">
            <a:avLst/>
          </a:prstGeom>
          <a:noFill/>
          <a:ln w="9525">
            <a:noFill/>
            <a:round/>
            <a:headEnd/>
            <a:tailEnd/>
          </a:ln>
          <a:effectLst/>
        </p:spPr>
        <p:txBody>
          <a:bodyPr lIns="90000" tIns="46800" rIns="90000" bIns="46800">
            <a:spAutoFit/>
          </a:bodyPr>
          <a:lstStyle/>
          <a:p>
            <a:pPr algn="ctr">
              <a:lnSpc>
                <a:spcPct val="100000"/>
              </a:lnSpc>
              <a:spcBef>
                <a:spcPts val="2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4000" b="1" dirty="0">
                <a:solidFill>
                  <a:srgbClr val="003366"/>
                </a:solidFill>
                <a:effectLst>
                  <a:outerShdw blurRad="38100" dist="38100" dir="2700000" algn="tl">
                    <a:srgbClr val="C0C0C0"/>
                  </a:outerShdw>
                </a:effectLst>
                <a:latin typeface="Tahoma" pitchFamily="34" charset="0"/>
                <a:cs typeface="Tahoma" pitchFamily="34" charset="0"/>
              </a:rPr>
              <a:t>Ethics and Compliance</a:t>
            </a:r>
          </a:p>
        </p:txBody>
      </p:sp>
      <p:pic>
        <p:nvPicPr>
          <p:cNvPr id="7" name="~PP925.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8696325" y="6410325"/>
            <a:ext cx="304800" cy="304800"/>
          </a:xfrm>
          <a:prstGeom prst="rect">
            <a:avLst/>
          </a:prstGeom>
        </p:spPr>
      </p:pic>
    </p:spTree>
  </p:cSld>
  <p:clrMapOvr>
    <a:masterClrMapping/>
  </p:clrMapOvr>
  <p:transition advTm="14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400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27273" showWhenStopped="0">
                <p:cTn id="7" fill="hold" display="0">
                  <p:stCondLst>
                    <p:cond delay="indefinite"/>
                  </p:stCondLst>
                  <p:endCondLst>
                    <p:cond evt="onPrev" delay="0">
                      <p:tgtEl>
                        <p:sldTgt/>
                      </p:tgtEl>
                    </p:cond>
                    <p:cond evt="onStopAudio" delay="0">
                      <p:tgtEl>
                        <p:sldTgt/>
                      </p:tgtEl>
                    </p:cond>
                  </p:endCondLst>
                </p:cTn>
                <p:tgtEl>
                  <p:spTgt spid="7"/>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1"/>
          <p:cNvSpPr>
            <a:spLocks noGrp="1" noChangeArrowheads="1"/>
          </p:cNvSpPr>
          <p:nvPr>
            <p:ph type="title"/>
          </p:nvPr>
        </p:nvSpPr>
        <p:spPr>
          <a:xfrm>
            <a:off x="1524000" y="238125"/>
            <a:ext cx="7318375" cy="828675"/>
          </a:xfrm>
        </p:spPr>
        <p:txBody>
          <a:bodyPr/>
          <a:lstStyle/>
          <a:p>
            <a:pPr algn="ctr" fontAlgn="auto">
              <a:spcAft>
                <a:spcPts val="0"/>
              </a:spcAft>
              <a:buFont typeface="Tahoma"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dirty="0">
                <a:solidFill>
                  <a:schemeClr val="tx1">
                    <a:lumMod val="75000"/>
                    <a:lumOff val="25000"/>
                  </a:schemeClr>
                </a:solidFill>
                <a:effectLst>
                  <a:outerShdw blurRad="38100" dist="38100" dir="2700000" algn="tl">
                    <a:srgbClr val="000000">
                      <a:alpha val="43137"/>
                    </a:srgbClr>
                  </a:outerShdw>
                </a:effectLst>
                <a:latin typeface="Tahoma" pitchFamily="34" charset="0"/>
                <a:cs typeface="Tahoma" pitchFamily="34" charset="0"/>
              </a:rPr>
              <a:t>Detection</a:t>
            </a:r>
            <a:r>
              <a:rPr lang="en-GB" sz="4800" dirty="0">
                <a:solidFill>
                  <a:schemeClr val="tx1">
                    <a:lumMod val="75000"/>
                    <a:lumOff val="25000"/>
                  </a:schemeClr>
                </a:solidFill>
                <a:effectLst>
                  <a:outerShdw blurRad="38100" dist="38100" dir="2700000" algn="tl">
                    <a:srgbClr val="000000">
                      <a:alpha val="43137"/>
                    </a:srgbClr>
                  </a:outerShdw>
                </a:effectLst>
              </a:rPr>
              <a:t> </a:t>
            </a:r>
          </a:p>
        </p:txBody>
      </p:sp>
      <p:sp>
        <p:nvSpPr>
          <p:cNvPr id="19459" name="Rectangle 2"/>
          <p:cNvSpPr>
            <a:spLocks noGrp="1" noChangeArrowheads="1"/>
          </p:cNvSpPr>
          <p:nvPr>
            <p:ph idx="1"/>
          </p:nvPr>
        </p:nvSpPr>
        <p:spPr>
          <a:xfrm>
            <a:off x="1905000" y="1676400"/>
            <a:ext cx="6705600" cy="4953000"/>
          </a:xfrm>
        </p:spPr>
        <p:txBody>
          <a:bodyPr/>
          <a:lstStyle/>
          <a:p>
            <a:pPr marL="0" indent="0" fontAlgn="auto">
              <a:spcBef>
                <a:spcPct val="0"/>
              </a:spcBef>
              <a:spcAft>
                <a:spcPts val="0"/>
              </a:spcAft>
              <a:buClr>
                <a:schemeClr val="tx1">
                  <a:lumMod val="50000"/>
                  <a:lumOff val="50000"/>
                </a:schemeClr>
              </a:buClr>
              <a:buFont typeface="Wingdings" pitchFamily="2" charset="2"/>
              <a:buNone/>
              <a:tabLst>
                <a:tab pos="569913" algn="l"/>
                <a:tab pos="1484313" algn="l"/>
                <a:tab pos="2398713" algn="l"/>
                <a:tab pos="3313113" algn="l"/>
                <a:tab pos="4227513" algn="l"/>
                <a:tab pos="5141913" algn="l"/>
                <a:tab pos="6056313" algn="l"/>
                <a:tab pos="6970713" algn="l"/>
                <a:tab pos="7885113" algn="l"/>
                <a:tab pos="8799513" algn="l"/>
                <a:tab pos="9713913" algn="l"/>
              </a:tabLst>
              <a:defRPr/>
            </a:pPr>
            <a:r>
              <a:rPr lang="en-GB" sz="3200" dirty="0">
                <a:solidFill>
                  <a:schemeClr val="tx1"/>
                </a:solidFill>
                <a:latin typeface="Tahoma" pitchFamily="34" charset="0"/>
                <a:cs typeface="Tahoma" pitchFamily="34" charset="0"/>
              </a:rPr>
              <a:t>Reporting:</a:t>
            </a:r>
          </a:p>
          <a:p>
            <a:pPr marL="0" indent="0" fontAlgn="auto">
              <a:spcBef>
                <a:spcPct val="0"/>
              </a:spcBef>
              <a:spcAft>
                <a:spcPts val="0"/>
              </a:spcAft>
              <a:buClr>
                <a:schemeClr val="tx1">
                  <a:lumMod val="50000"/>
                  <a:lumOff val="50000"/>
                </a:schemeClr>
              </a:buClr>
              <a:buFont typeface="Wingdings" pitchFamily="2" charset="2"/>
              <a:buNone/>
              <a:tabLst>
                <a:tab pos="569913" algn="l"/>
                <a:tab pos="1484313" algn="l"/>
                <a:tab pos="2398713" algn="l"/>
                <a:tab pos="3313113" algn="l"/>
                <a:tab pos="4227513" algn="l"/>
                <a:tab pos="5141913" algn="l"/>
                <a:tab pos="6056313" algn="l"/>
                <a:tab pos="6970713" algn="l"/>
                <a:tab pos="7885113" algn="l"/>
                <a:tab pos="8799513" algn="l"/>
                <a:tab pos="9713913" algn="l"/>
              </a:tabLst>
              <a:defRPr/>
            </a:pPr>
            <a:r>
              <a:rPr lang="en-GB" sz="3200" dirty="0">
                <a:solidFill>
                  <a:schemeClr val="tx1">
                    <a:lumMod val="65000"/>
                    <a:lumOff val="35000"/>
                  </a:schemeClr>
                </a:solidFill>
                <a:latin typeface="Tahoma" pitchFamily="34" charset="0"/>
                <a:cs typeface="Tahoma" pitchFamily="34" charset="0"/>
              </a:rPr>
              <a:t> </a:t>
            </a:r>
          </a:p>
          <a:p>
            <a:pPr marL="0" indent="0" fontAlgn="auto">
              <a:spcBef>
                <a:spcPct val="0"/>
              </a:spcBef>
              <a:spcAft>
                <a:spcPts val="0"/>
              </a:spcAft>
              <a:buClr>
                <a:schemeClr val="tx1">
                  <a:lumMod val="50000"/>
                  <a:lumOff val="50000"/>
                </a:schemeClr>
              </a:buClr>
              <a:buFont typeface="Wingdings" pitchFamily="2" charset="2"/>
              <a:buChar char="§"/>
              <a:tabLst>
                <a:tab pos="569913" algn="l"/>
                <a:tab pos="1484313" algn="l"/>
                <a:tab pos="2398713" algn="l"/>
                <a:tab pos="3313113" algn="l"/>
                <a:tab pos="4227513" algn="l"/>
                <a:tab pos="5141913" algn="l"/>
                <a:tab pos="6056313" algn="l"/>
                <a:tab pos="6970713" algn="l"/>
                <a:tab pos="7885113" algn="l"/>
                <a:tab pos="8799513" algn="l"/>
                <a:tab pos="9713913" algn="l"/>
              </a:tabLst>
              <a:defRPr/>
            </a:pPr>
            <a:r>
              <a:rPr lang="en-GB" sz="3200" dirty="0">
                <a:solidFill>
                  <a:schemeClr val="tx1">
                    <a:lumMod val="65000"/>
                    <a:lumOff val="35000"/>
                  </a:schemeClr>
                </a:solidFill>
                <a:latin typeface="Tahoma" pitchFamily="34" charset="0"/>
                <a:cs typeface="Tahoma" pitchFamily="34" charset="0"/>
              </a:rPr>
              <a:t>Speak with the Corporate Compliance Officer.</a:t>
            </a:r>
          </a:p>
          <a:p>
            <a:pPr marL="0" indent="0" fontAlgn="auto">
              <a:spcBef>
                <a:spcPct val="0"/>
              </a:spcBef>
              <a:spcAft>
                <a:spcPts val="0"/>
              </a:spcAft>
              <a:buClr>
                <a:schemeClr val="tx1">
                  <a:lumMod val="50000"/>
                  <a:lumOff val="50000"/>
                </a:schemeClr>
              </a:buClr>
              <a:buFont typeface="Wingdings" pitchFamily="2" charset="2"/>
              <a:buNone/>
              <a:tabLst>
                <a:tab pos="569913" algn="l"/>
                <a:tab pos="1484313" algn="l"/>
                <a:tab pos="2398713" algn="l"/>
                <a:tab pos="3313113" algn="l"/>
                <a:tab pos="4227513" algn="l"/>
                <a:tab pos="5141913" algn="l"/>
                <a:tab pos="6056313" algn="l"/>
                <a:tab pos="6970713" algn="l"/>
                <a:tab pos="7885113" algn="l"/>
                <a:tab pos="8799513" algn="l"/>
                <a:tab pos="9713913" algn="l"/>
              </a:tabLst>
              <a:defRPr/>
            </a:pPr>
            <a:endParaRPr lang="en-GB" sz="3200" dirty="0">
              <a:solidFill>
                <a:schemeClr val="tx1">
                  <a:lumMod val="65000"/>
                  <a:lumOff val="35000"/>
                </a:schemeClr>
              </a:solidFill>
              <a:latin typeface="Tahoma" pitchFamily="34" charset="0"/>
              <a:cs typeface="Tahoma" pitchFamily="34" charset="0"/>
            </a:endParaRPr>
          </a:p>
          <a:p>
            <a:pPr marL="0" indent="0" fontAlgn="auto">
              <a:spcBef>
                <a:spcPct val="0"/>
              </a:spcBef>
              <a:spcAft>
                <a:spcPts val="0"/>
              </a:spcAft>
              <a:buClr>
                <a:schemeClr val="tx1">
                  <a:lumMod val="50000"/>
                  <a:lumOff val="50000"/>
                </a:schemeClr>
              </a:buClr>
              <a:buFont typeface="Wingdings" pitchFamily="2" charset="2"/>
              <a:buChar char="§"/>
              <a:tabLst>
                <a:tab pos="569913" algn="l"/>
                <a:tab pos="1484313" algn="l"/>
                <a:tab pos="2398713" algn="l"/>
                <a:tab pos="3313113" algn="l"/>
                <a:tab pos="4227513" algn="l"/>
                <a:tab pos="5141913" algn="l"/>
                <a:tab pos="6056313" algn="l"/>
                <a:tab pos="6970713" algn="l"/>
                <a:tab pos="7885113" algn="l"/>
                <a:tab pos="8799513" algn="l"/>
                <a:tab pos="9713913" algn="l"/>
              </a:tabLst>
              <a:defRPr/>
            </a:pPr>
            <a:r>
              <a:rPr lang="en-GB" sz="3200" dirty="0">
                <a:solidFill>
                  <a:schemeClr val="tx1">
                    <a:lumMod val="65000"/>
                    <a:lumOff val="35000"/>
                  </a:schemeClr>
                </a:solidFill>
                <a:latin typeface="Tahoma" pitchFamily="34" charset="0"/>
                <a:cs typeface="Tahoma" pitchFamily="34" charset="0"/>
              </a:rPr>
              <a:t>Compliance Hotline</a:t>
            </a:r>
          </a:p>
        </p:txBody>
      </p:sp>
      <p:pic>
        <p:nvPicPr>
          <p:cNvPr id="5" name="~PP1240.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8696325" y="6410325"/>
            <a:ext cx="304800" cy="304800"/>
          </a:xfrm>
          <a:prstGeom prst="rect">
            <a:avLst/>
          </a:prstGeom>
        </p:spPr>
      </p:pic>
    </p:spTree>
  </p:cSld>
  <p:clrMapOvr>
    <a:masterClrMapping/>
  </p:clrMapOvr>
  <p:transition advTm="34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400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1"/>
          <p:cNvSpPr>
            <a:spLocks noGrp="1" noChangeArrowheads="1"/>
          </p:cNvSpPr>
          <p:nvPr>
            <p:ph type="title"/>
          </p:nvPr>
        </p:nvSpPr>
        <p:spPr>
          <a:xfrm>
            <a:off x="1371600" y="304800"/>
            <a:ext cx="7231063" cy="685800"/>
          </a:xfrm>
        </p:spPr>
        <p:txBody>
          <a:bodyPr/>
          <a:lstStyle/>
          <a:p>
            <a:pPr algn="ctr" fontAlgn="auto">
              <a:spcAft>
                <a:spcPts val="0"/>
              </a:spcAft>
              <a:buFont typeface="Tahoma"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dirty="0">
                <a:solidFill>
                  <a:schemeClr val="tx1">
                    <a:lumMod val="75000"/>
                    <a:lumOff val="25000"/>
                  </a:schemeClr>
                </a:solidFill>
                <a:effectLst>
                  <a:outerShdw blurRad="38100" dist="38100" dir="2700000" algn="tl">
                    <a:srgbClr val="000000">
                      <a:alpha val="43137"/>
                    </a:srgbClr>
                  </a:outerShdw>
                </a:effectLst>
                <a:latin typeface="Tahoma" pitchFamily="34" charset="0"/>
                <a:cs typeface="Tahoma" pitchFamily="34" charset="0"/>
              </a:rPr>
              <a:t>Compliance Hotline</a:t>
            </a:r>
          </a:p>
        </p:txBody>
      </p:sp>
      <p:sp>
        <p:nvSpPr>
          <p:cNvPr id="21507" name="Rectangle 2"/>
          <p:cNvSpPr>
            <a:spLocks noGrp="1" noChangeArrowheads="1"/>
          </p:cNvSpPr>
          <p:nvPr>
            <p:ph idx="1"/>
          </p:nvPr>
        </p:nvSpPr>
        <p:spPr>
          <a:xfrm>
            <a:off x="1905000" y="1676400"/>
            <a:ext cx="6705600" cy="4724400"/>
          </a:xfrm>
        </p:spPr>
        <p:txBody>
          <a:bodyPr/>
          <a:lstStyle/>
          <a:p>
            <a:pPr fontAlgn="auto">
              <a:spcAft>
                <a:spcPts val="0"/>
              </a:spcAft>
              <a:buClr>
                <a:schemeClr val="tx1">
                  <a:lumMod val="50000"/>
                  <a:lumOff val="50000"/>
                </a:schemeClr>
              </a:buClr>
              <a:buSzPct val="100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400" dirty="0">
                <a:solidFill>
                  <a:schemeClr val="tx1">
                    <a:lumMod val="65000"/>
                    <a:lumOff val="35000"/>
                  </a:schemeClr>
                </a:solidFill>
                <a:latin typeface="Tahoma" pitchFamily="34" charset="0"/>
                <a:cs typeface="Tahoma" pitchFamily="34" charset="0"/>
              </a:rPr>
              <a:t>Telephone-based hotline answering system</a:t>
            </a:r>
          </a:p>
          <a:p>
            <a:pPr fontAlgn="auto">
              <a:spcAft>
                <a:spcPts val="0"/>
              </a:spcAft>
              <a:buClr>
                <a:schemeClr val="tx1">
                  <a:lumMod val="50000"/>
                  <a:lumOff val="50000"/>
                </a:schemeClr>
              </a:buClr>
              <a:buSzPct val="100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400" dirty="0">
                <a:solidFill>
                  <a:schemeClr val="tx1">
                    <a:lumMod val="65000"/>
                    <a:lumOff val="35000"/>
                  </a:schemeClr>
                </a:solidFill>
                <a:latin typeface="Tahoma" pitchFamily="34" charset="0"/>
                <a:cs typeface="Tahoma" pitchFamily="34" charset="0"/>
              </a:rPr>
              <a:t>Call </a:t>
            </a:r>
            <a:r>
              <a:rPr lang="en-GB" sz="2400" b="1" dirty="0">
                <a:solidFill>
                  <a:schemeClr val="tx1">
                    <a:lumMod val="65000"/>
                    <a:lumOff val="35000"/>
                  </a:schemeClr>
                </a:solidFill>
                <a:latin typeface="Tahoma" pitchFamily="34" charset="0"/>
                <a:cs typeface="Tahoma" pitchFamily="34" charset="0"/>
              </a:rPr>
              <a:t>806-</a:t>
            </a:r>
            <a:r>
              <a:rPr lang="en-US" sz="2400" b="1" u="sng" dirty="0">
                <a:solidFill>
                  <a:schemeClr val="tx1">
                    <a:lumMod val="65000"/>
                    <a:lumOff val="35000"/>
                  </a:schemeClr>
                </a:solidFill>
                <a:latin typeface="Tahoma" pitchFamily="34" charset="0"/>
                <a:cs typeface="Tahoma" pitchFamily="34" charset="0"/>
              </a:rPr>
              <a:t>934-7848</a:t>
            </a:r>
            <a:r>
              <a:rPr lang="en-US" sz="2400" b="1" dirty="0">
                <a:solidFill>
                  <a:schemeClr val="tx1">
                    <a:lumMod val="65000"/>
                    <a:lumOff val="35000"/>
                  </a:schemeClr>
                </a:solidFill>
                <a:latin typeface="Tahoma" pitchFamily="34" charset="0"/>
                <a:cs typeface="Tahoma" pitchFamily="34" charset="0"/>
              </a:rPr>
              <a:t> or </a:t>
            </a:r>
            <a:r>
              <a:rPr lang="en-US" sz="2400" b="1" u="sng" dirty="0">
                <a:solidFill>
                  <a:schemeClr val="tx1">
                    <a:lumMod val="65000"/>
                    <a:lumOff val="35000"/>
                  </a:schemeClr>
                </a:solidFill>
                <a:latin typeface="Tahoma" pitchFamily="34" charset="0"/>
                <a:cs typeface="Tahoma" pitchFamily="34" charset="0"/>
              </a:rPr>
              <a:t>Ext. 2002</a:t>
            </a:r>
            <a:endParaRPr lang="en-GB" sz="2400" u="sng" dirty="0">
              <a:solidFill>
                <a:schemeClr val="tx1">
                  <a:lumMod val="65000"/>
                  <a:lumOff val="35000"/>
                </a:schemeClr>
              </a:solidFill>
              <a:latin typeface="Tahoma" pitchFamily="34" charset="0"/>
              <a:cs typeface="Tahoma" pitchFamily="34" charset="0"/>
            </a:endParaRPr>
          </a:p>
          <a:p>
            <a:pPr fontAlgn="auto">
              <a:spcAft>
                <a:spcPts val="0"/>
              </a:spcAft>
              <a:buClr>
                <a:schemeClr val="tx1">
                  <a:lumMod val="50000"/>
                  <a:lumOff val="50000"/>
                </a:schemeClr>
              </a:buClr>
              <a:buSzPct val="100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400" dirty="0">
                <a:solidFill>
                  <a:schemeClr val="tx1">
                    <a:lumMod val="65000"/>
                    <a:lumOff val="35000"/>
                  </a:schemeClr>
                </a:solidFill>
                <a:latin typeface="Tahoma" pitchFamily="34" charset="0"/>
                <a:cs typeface="Tahoma" pitchFamily="34" charset="0"/>
              </a:rPr>
              <a:t>Operational 24/7</a:t>
            </a:r>
          </a:p>
          <a:p>
            <a:pPr fontAlgn="auto">
              <a:spcAft>
                <a:spcPts val="0"/>
              </a:spcAft>
              <a:buClr>
                <a:schemeClr val="tx1">
                  <a:lumMod val="50000"/>
                  <a:lumOff val="50000"/>
                </a:schemeClr>
              </a:buClr>
              <a:buSzPct val="100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400" dirty="0">
                <a:solidFill>
                  <a:schemeClr val="tx1">
                    <a:lumMod val="65000"/>
                    <a:lumOff val="35000"/>
                  </a:schemeClr>
                </a:solidFill>
                <a:latin typeface="Tahoma" pitchFamily="34" charset="0"/>
                <a:cs typeface="Tahoma" pitchFamily="34" charset="0"/>
              </a:rPr>
              <a:t>Anonymous</a:t>
            </a:r>
          </a:p>
          <a:p>
            <a:pPr fontAlgn="auto">
              <a:spcAft>
                <a:spcPts val="0"/>
              </a:spcAft>
              <a:buClr>
                <a:schemeClr val="tx1">
                  <a:lumMod val="50000"/>
                  <a:lumOff val="50000"/>
                </a:schemeClr>
              </a:buClr>
              <a:buSzPct val="100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400" dirty="0">
                <a:solidFill>
                  <a:schemeClr val="tx1">
                    <a:lumMod val="65000"/>
                    <a:lumOff val="35000"/>
                  </a:schemeClr>
                </a:solidFill>
                <a:latin typeface="Tahoma" pitchFamily="34" charset="0"/>
                <a:cs typeface="Tahoma" pitchFamily="34" charset="0"/>
              </a:rPr>
              <a:t>Retaliation for reporting is strictly forbidden</a:t>
            </a:r>
          </a:p>
        </p:txBody>
      </p:sp>
      <p:pic>
        <p:nvPicPr>
          <p:cNvPr id="5" name="~PP1394.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8696325" y="6410325"/>
            <a:ext cx="304800" cy="304800"/>
          </a:xfrm>
          <a:prstGeom prst="rect">
            <a:avLst/>
          </a:prstGeom>
        </p:spPr>
      </p:pic>
    </p:spTree>
  </p:cSld>
  <p:clrMapOvr>
    <a:masterClrMapping/>
  </p:clrMapOvr>
  <p:transition advTm="77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700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Rectangle 1"/>
          <p:cNvSpPr>
            <a:spLocks noGrp="1" noChangeArrowheads="1"/>
          </p:cNvSpPr>
          <p:nvPr>
            <p:ph type="title"/>
          </p:nvPr>
        </p:nvSpPr>
        <p:spPr>
          <a:xfrm>
            <a:off x="1379538" y="152400"/>
            <a:ext cx="7535862" cy="914400"/>
          </a:xfrm>
        </p:spPr>
        <p:txBody>
          <a:bodyPr/>
          <a:lstStyle/>
          <a:p>
            <a:pPr algn="ctr" fontAlgn="auto">
              <a:spcAft>
                <a:spcPts val="0"/>
              </a:spcAft>
              <a:buFont typeface="Tahoma"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dirty="0">
                <a:solidFill>
                  <a:schemeClr val="tx1">
                    <a:lumMod val="75000"/>
                    <a:lumOff val="25000"/>
                  </a:schemeClr>
                </a:solidFill>
                <a:effectLst>
                  <a:outerShdw blurRad="38100" dist="38100" dir="2700000" algn="tl">
                    <a:srgbClr val="000000">
                      <a:alpha val="43137"/>
                    </a:srgbClr>
                  </a:outerShdw>
                </a:effectLst>
                <a:latin typeface="Tahoma" pitchFamily="34" charset="0"/>
                <a:cs typeface="Tahoma" pitchFamily="34" charset="0"/>
              </a:rPr>
              <a:t>Surveys</a:t>
            </a:r>
          </a:p>
        </p:txBody>
      </p:sp>
      <p:sp>
        <p:nvSpPr>
          <p:cNvPr id="129026" name="Rectangle 2"/>
          <p:cNvSpPr>
            <a:spLocks noGrp="1" noChangeArrowheads="1"/>
          </p:cNvSpPr>
          <p:nvPr>
            <p:ph idx="1"/>
          </p:nvPr>
        </p:nvSpPr>
        <p:spPr>
          <a:xfrm>
            <a:off x="1828800" y="1600201"/>
            <a:ext cx="6781800" cy="4800600"/>
          </a:xfrm>
        </p:spPr>
        <p:txBody>
          <a:bodyPr/>
          <a:lstStyle/>
          <a:p>
            <a:pPr marL="0" indent="0" fontAlgn="auto">
              <a:spcBef>
                <a:spcPts val="500"/>
              </a:spcBef>
              <a:spcAft>
                <a:spcPts val="500"/>
              </a:spcAft>
              <a:buClr>
                <a:schemeClr val="tx1">
                  <a:lumMod val="50000"/>
                  <a:lumOff val="50000"/>
                </a:schemeClr>
              </a:buClr>
              <a:buSzPct val="100000"/>
              <a:buFont typeface="Tahoma" charset="0"/>
              <a:buNone/>
              <a:tabLst>
                <a:tab pos="569913" algn="l"/>
                <a:tab pos="1484313" algn="l"/>
                <a:tab pos="2398713" algn="l"/>
                <a:tab pos="3313113" algn="l"/>
                <a:tab pos="4227513" algn="l"/>
                <a:tab pos="5141913" algn="l"/>
                <a:tab pos="6056313" algn="l"/>
                <a:tab pos="6970713" algn="l"/>
                <a:tab pos="7885113" algn="l"/>
                <a:tab pos="8799513" algn="l"/>
                <a:tab pos="9713913" algn="l"/>
              </a:tabLst>
              <a:defRPr/>
            </a:pPr>
            <a:r>
              <a:rPr lang="en-GB" dirty="0">
                <a:solidFill>
                  <a:schemeClr val="tx1">
                    <a:lumMod val="65000"/>
                    <a:lumOff val="35000"/>
                  </a:schemeClr>
                </a:solidFill>
                <a:latin typeface="Tahoma" pitchFamily="34" charset="0"/>
                <a:cs typeface="Tahoma" pitchFamily="34" charset="0"/>
              </a:rPr>
              <a:t>MCHD regularly conducts satisfaction surveys to measure our progress and gather compliance information.  Surveys are conducted:</a:t>
            </a:r>
          </a:p>
          <a:p>
            <a:pPr marL="506413" lvl="2" indent="-160338" fontAlgn="auto">
              <a:spcBef>
                <a:spcPts val="500"/>
              </a:spcBef>
              <a:spcAft>
                <a:spcPts val="500"/>
              </a:spcAft>
              <a:buClr>
                <a:srgbClr val="556575"/>
              </a:buClr>
              <a:buSzPct val="100000"/>
              <a:buFont typeface="Tahoma"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a:pPr>
            <a:r>
              <a:rPr lang="en-GB" dirty="0">
                <a:solidFill>
                  <a:schemeClr val="tx1"/>
                </a:solidFill>
                <a:latin typeface="Tahoma" pitchFamily="34" charset="0"/>
                <a:cs typeface="Tahoma" pitchFamily="34" charset="0"/>
              </a:rPr>
              <a:t>On an on-going basis with Patient Satisfaction and reported weekly/quarterly;</a:t>
            </a:r>
          </a:p>
          <a:p>
            <a:pPr marL="506413" lvl="2" indent="-160338" fontAlgn="auto">
              <a:spcBef>
                <a:spcPts val="500"/>
              </a:spcBef>
              <a:spcAft>
                <a:spcPts val="500"/>
              </a:spcAft>
              <a:buClr>
                <a:srgbClr val="556575"/>
              </a:buClr>
              <a:buSzPct val="100000"/>
              <a:buFont typeface="Tahoma"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a:pPr>
            <a:r>
              <a:rPr lang="en-GB" dirty="0">
                <a:solidFill>
                  <a:schemeClr val="tx1"/>
                </a:solidFill>
                <a:latin typeface="Tahoma" pitchFamily="34" charset="0"/>
                <a:cs typeface="Tahoma" pitchFamily="34" charset="0"/>
              </a:rPr>
              <a:t>Every 12 months with Physicians; and</a:t>
            </a:r>
          </a:p>
          <a:p>
            <a:pPr marL="506413" lvl="2" indent="-160338" fontAlgn="auto">
              <a:spcBef>
                <a:spcPts val="500"/>
              </a:spcBef>
              <a:spcAft>
                <a:spcPts val="500"/>
              </a:spcAft>
              <a:buClr>
                <a:srgbClr val="556575"/>
              </a:buClr>
              <a:buSzPct val="100000"/>
              <a:buFont typeface="Tahoma"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a:pPr>
            <a:r>
              <a:rPr lang="en-GB" dirty="0">
                <a:solidFill>
                  <a:schemeClr val="tx1"/>
                </a:solidFill>
                <a:latin typeface="Tahoma" pitchFamily="34" charset="0"/>
                <a:cs typeface="Tahoma" pitchFamily="34" charset="0"/>
              </a:rPr>
              <a:t>Every 18 months with Employees.</a:t>
            </a:r>
          </a:p>
          <a:p>
            <a:pPr marL="506413" lvl="2" indent="-160338" fontAlgn="auto">
              <a:spcBef>
                <a:spcPts val="500"/>
              </a:spcBef>
              <a:spcAft>
                <a:spcPts val="500"/>
              </a:spcAft>
              <a:buClr>
                <a:srgbClr val="556575"/>
              </a:buClr>
              <a:buSzPct val="100000"/>
              <a:buFont typeface="Wingdings" pitchFamily="2" charset="2"/>
              <a:buNone/>
              <a:tabLst>
                <a:tab pos="569913" algn="l"/>
                <a:tab pos="1484313" algn="l"/>
                <a:tab pos="2398713" algn="l"/>
                <a:tab pos="3313113" algn="l"/>
                <a:tab pos="4227513" algn="l"/>
                <a:tab pos="5141913" algn="l"/>
                <a:tab pos="6056313" algn="l"/>
                <a:tab pos="6970713" algn="l"/>
                <a:tab pos="7885113" algn="l"/>
                <a:tab pos="8799513" algn="l"/>
                <a:tab pos="9713913" algn="l"/>
              </a:tabLst>
              <a:defRPr/>
            </a:pPr>
            <a:endParaRPr lang="en-GB" dirty="0">
              <a:solidFill>
                <a:schemeClr val="tx1"/>
              </a:solidFill>
              <a:latin typeface="Tahoma" pitchFamily="34" charset="0"/>
              <a:cs typeface="Tahoma" pitchFamily="34" charset="0"/>
            </a:endParaRPr>
          </a:p>
          <a:p>
            <a:pPr marL="0" indent="0" fontAlgn="auto">
              <a:spcAft>
                <a:spcPts val="0"/>
              </a:spcAft>
              <a:buClr>
                <a:schemeClr val="tx1">
                  <a:lumMod val="50000"/>
                  <a:lumOff val="50000"/>
                </a:schemeClr>
              </a:buClr>
              <a:buFont typeface="Wingdings" pitchFamily="2" charset="2"/>
              <a:buNone/>
              <a:tabLst>
                <a:tab pos="569913" algn="l"/>
                <a:tab pos="1484313" algn="l"/>
                <a:tab pos="2398713" algn="l"/>
                <a:tab pos="3313113" algn="l"/>
                <a:tab pos="4227513" algn="l"/>
                <a:tab pos="5141913" algn="l"/>
                <a:tab pos="6056313" algn="l"/>
                <a:tab pos="6970713" algn="l"/>
                <a:tab pos="7885113" algn="l"/>
                <a:tab pos="8799513" algn="l"/>
                <a:tab pos="9713913" algn="l"/>
              </a:tabLst>
              <a:defRPr/>
            </a:pPr>
            <a:r>
              <a:rPr lang="en-GB" dirty="0">
                <a:solidFill>
                  <a:schemeClr val="tx1">
                    <a:lumMod val="65000"/>
                    <a:lumOff val="35000"/>
                  </a:schemeClr>
                </a:solidFill>
                <a:latin typeface="Tahoma" pitchFamily="34" charset="0"/>
                <a:cs typeface="Tahoma" pitchFamily="34" charset="0"/>
              </a:rPr>
              <a:t>Exit Interviews</a:t>
            </a:r>
          </a:p>
          <a:p>
            <a:pPr marL="0" indent="0" fontAlgn="auto">
              <a:spcAft>
                <a:spcPts val="0"/>
              </a:spcAft>
              <a:buClr>
                <a:schemeClr val="tx1">
                  <a:lumMod val="50000"/>
                  <a:lumOff val="50000"/>
                </a:schemeClr>
              </a:buClr>
              <a:buFont typeface="Wingdings" pitchFamily="2" charset="2"/>
              <a:buNone/>
              <a:tabLst>
                <a:tab pos="569913" algn="l"/>
                <a:tab pos="1484313" algn="l"/>
                <a:tab pos="2398713" algn="l"/>
                <a:tab pos="3313113" algn="l"/>
                <a:tab pos="4227513" algn="l"/>
                <a:tab pos="5141913" algn="l"/>
                <a:tab pos="6056313" algn="l"/>
                <a:tab pos="6970713" algn="l"/>
                <a:tab pos="7885113" algn="l"/>
                <a:tab pos="8799513" algn="l"/>
                <a:tab pos="9713913" algn="l"/>
              </a:tabLst>
              <a:defRPr/>
            </a:pPr>
            <a:r>
              <a:rPr lang="en-GB" dirty="0">
                <a:solidFill>
                  <a:schemeClr val="tx1"/>
                </a:solidFill>
                <a:latin typeface="Tahoma" pitchFamily="34" charset="0"/>
                <a:cs typeface="Tahoma" pitchFamily="34" charset="0"/>
              </a:rPr>
              <a:t>If your employment relationship with MCHD comes to an end, you will be asked to participate in either a live or written Exit Interview.</a:t>
            </a:r>
          </a:p>
          <a:p>
            <a:pPr marL="0" indent="0" fontAlgn="auto">
              <a:spcAft>
                <a:spcPts val="0"/>
              </a:spcAft>
              <a:buClr>
                <a:schemeClr val="tx1">
                  <a:lumMod val="50000"/>
                  <a:lumOff val="50000"/>
                </a:schemeClr>
              </a:buClr>
              <a:buFont typeface="Wingdings" pitchFamily="2" charset="2"/>
              <a:buNone/>
              <a:tabLst>
                <a:tab pos="569913" algn="l"/>
                <a:tab pos="1484313" algn="l"/>
                <a:tab pos="2398713" algn="l"/>
                <a:tab pos="3313113" algn="l"/>
                <a:tab pos="4227513" algn="l"/>
                <a:tab pos="5141913" algn="l"/>
                <a:tab pos="6056313" algn="l"/>
                <a:tab pos="6970713" algn="l"/>
                <a:tab pos="7885113" algn="l"/>
                <a:tab pos="8799513" algn="l"/>
                <a:tab pos="9713913" algn="l"/>
              </a:tabLst>
              <a:defRPr/>
            </a:pPr>
            <a:endParaRPr lang="en-GB" dirty="0">
              <a:solidFill>
                <a:schemeClr val="tx1">
                  <a:lumMod val="65000"/>
                  <a:lumOff val="35000"/>
                </a:schemeClr>
              </a:solidFill>
              <a:latin typeface="Tahoma" pitchFamily="34" charset="0"/>
              <a:cs typeface="Tahoma" pitchFamily="34" charset="0"/>
            </a:endParaRPr>
          </a:p>
        </p:txBody>
      </p:sp>
      <p:pic>
        <p:nvPicPr>
          <p:cNvPr id="8" name="~PP321.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8696325" y="6410325"/>
            <a:ext cx="304800" cy="304800"/>
          </a:xfrm>
          <a:prstGeom prst="rect">
            <a:avLst/>
          </a:prstGeom>
        </p:spPr>
      </p:pic>
    </p:spTree>
  </p:cSld>
  <p:clrMapOvr>
    <a:masterClrMapping/>
  </p:clrMapOvr>
  <p:transition advTm="65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Prev" delay="0">
                      <p:tgtEl>
                        <p:sldTgt/>
                      </p:tgtEl>
                    </p:cond>
                    <p:cond evt="onStopAudio" delay="0">
                      <p:tgtEl>
                        <p:sldTgt/>
                      </p:tgtEl>
                    </p:cond>
                  </p:endCondLst>
                </p:cTn>
                <p:tgtEl>
                  <p:spTgt spid="8"/>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1"/>
          <p:cNvSpPr>
            <a:spLocks noGrp="1" noChangeArrowheads="1"/>
          </p:cNvSpPr>
          <p:nvPr>
            <p:ph type="title"/>
          </p:nvPr>
        </p:nvSpPr>
        <p:spPr>
          <a:xfrm>
            <a:off x="1379538" y="152400"/>
            <a:ext cx="7231062" cy="838200"/>
          </a:xfrm>
        </p:spPr>
        <p:txBody>
          <a:bodyPr/>
          <a:lstStyle/>
          <a:p>
            <a:pPr algn="ctr" fontAlgn="auto">
              <a:spcAft>
                <a:spcPts val="0"/>
              </a:spcAft>
              <a:buFont typeface="Tahoma"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dirty="0">
                <a:solidFill>
                  <a:schemeClr val="tx1">
                    <a:lumMod val="75000"/>
                    <a:lumOff val="25000"/>
                  </a:schemeClr>
                </a:solidFill>
                <a:effectLst>
                  <a:outerShdw blurRad="38100" dist="38100" dir="2700000" algn="tl">
                    <a:srgbClr val="000000">
                      <a:alpha val="43137"/>
                    </a:srgbClr>
                  </a:outerShdw>
                </a:effectLst>
                <a:latin typeface="Tahoma" pitchFamily="34" charset="0"/>
                <a:cs typeface="Tahoma" pitchFamily="34" charset="0"/>
              </a:rPr>
              <a:t>Auditing and Monitoring</a:t>
            </a:r>
          </a:p>
        </p:txBody>
      </p:sp>
      <p:sp>
        <p:nvSpPr>
          <p:cNvPr id="10243" name="Rectangle 2"/>
          <p:cNvSpPr>
            <a:spLocks noGrp="1" noChangeArrowheads="1"/>
          </p:cNvSpPr>
          <p:nvPr>
            <p:ph idx="1"/>
          </p:nvPr>
        </p:nvSpPr>
        <p:spPr>
          <a:xfrm>
            <a:off x="1981200" y="1676401"/>
            <a:ext cx="6629400" cy="4724400"/>
          </a:xfrm>
        </p:spPr>
        <p:txBody>
          <a:bodyPr/>
          <a:lstStyle/>
          <a:p>
            <a:pPr fontAlgn="auto">
              <a:spcBef>
                <a:spcPts val="0"/>
              </a:spcBef>
              <a:spcAft>
                <a:spcPts val="0"/>
              </a:spcAft>
              <a:buClr>
                <a:schemeClr val="tx1">
                  <a:lumMod val="50000"/>
                  <a:lumOff val="50000"/>
                </a:schemeClr>
              </a:buClr>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800" dirty="0">
                <a:solidFill>
                  <a:schemeClr val="tx1">
                    <a:lumMod val="65000"/>
                    <a:lumOff val="35000"/>
                  </a:schemeClr>
                </a:solidFill>
                <a:latin typeface="Tahoma" pitchFamily="34" charset="0"/>
                <a:cs typeface="Tahoma" pitchFamily="34" charset="0"/>
              </a:rPr>
              <a:t>Evaluate processes done in different</a:t>
            </a:r>
          </a:p>
          <a:p>
            <a:pPr fontAlgn="auto">
              <a:spcBef>
                <a:spcPts val="0"/>
              </a:spcBef>
              <a:spcAft>
                <a:spcPts val="0"/>
              </a:spcAft>
              <a:buClr>
                <a:schemeClr val="tx1">
                  <a:lumMod val="50000"/>
                  <a:lumOff val="50000"/>
                </a:schemeClr>
              </a:buClr>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800" dirty="0">
                <a:solidFill>
                  <a:schemeClr val="tx1">
                    <a:lumMod val="65000"/>
                    <a:lumOff val="35000"/>
                  </a:schemeClr>
                </a:solidFill>
                <a:latin typeface="Tahoma" pitchFamily="34" charset="0"/>
                <a:cs typeface="Tahoma" pitchFamily="34" charset="0"/>
              </a:rPr>
              <a:t>departments.</a:t>
            </a:r>
          </a:p>
          <a:p>
            <a:pPr fontAlgn="auto">
              <a:spcBef>
                <a:spcPts val="500"/>
              </a:spcBef>
              <a:spcAft>
                <a:spcPts val="500"/>
              </a:spcAft>
              <a:buClr>
                <a:schemeClr val="tx1">
                  <a:lumMod val="50000"/>
                  <a:lumOff val="50000"/>
                </a:schemeClr>
              </a:buClr>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800" dirty="0">
                <a:solidFill>
                  <a:schemeClr val="tx1">
                    <a:lumMod val="65000"/>
                    <a:lumOff val="35000"/>
                  </a:schemeClr>
                </a:solidFill>
                <a:latin typeface="Tahoma" pitchFamily="34" charset="0"/>
                <a:cs typeface="Tahoma" pitchFamily="34" charset="0"/>
              </a:rPr>
              <a:t>Random Audits</a:t>
            </a:r>
          </a:p>
          <a:p>
            <a:pPr fontAlgn="auto">
              <a:spcBef>
                <a:spcPts val="500"/>
              </a:spcBef>
              <a:spcAft>
                <a:spcPts val="500"/>
              </a:spcAft>
              <a:buClr>
                <a:schemeClr val="tx1">
                  <a:lumMod val="50000"/>
                  <a:lumOff val="50000"/>
                </a:schemeClr>
              </a:buClr>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800" dirty="0">
                <a:solidFill>
                  <a:schemeClr val="tx1">
                    <a:lumMod val="65000"/>
                    <a:lumOff val="35000"/>
                  </a:schemeClr>
                </a:solidFill>
                <a:latin typeface="Tahoma" pitchFamily="34" charset="0"/>
                <a:cs typeface="Tahoma" pitchFamily="34" charset="0"/>
              </a:rPr>
              <a:t>Need identified by report</a:t>
            </a:r>
          </a:p>
          <a:p>
            <a:pPr fontAlgn="auto">
              <a:spcBef>
                <a:spcPts val="500"/>
              </a:spcBef>
              <a:spcAft>
                <a:spcPts val="500"/>
              </a:spcAft>
              <a:buClr>
                <a:schemeClr val="tx1">
                  <a:lumMod val="50000"/>
                  <a:lumOff val="50000"/>
                </a:schemeClr>
              </a:buClr>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GB" sz="2800" dirty="0">
              <a:solidFill>
                <a:schemeClr val="tx1">
                  <a:lumMod val="65000"/>
                  <a:lumOff val="35000"/>
                </a:schemeClr>
              </a:solidFill>
              <a:latin typeface="Tahoma" pitchFamily="34" charset="0"/>
              <a:cs typeface="Tahoma" pitchFamily="34" charset="0"/>
            </a:endParaRPr>
          </a:p>
          <a:p>
            <a:pPr fontAlgn="auto">
              <a:spcBef>
                <a:spcPts val="500"/>
              </a:spcBef>
              <a:spcAft>
                <a:spcPts val="500"/>
              </a:spcAft>
              <a:buClr>
                <a:schemeClr val="tx1">
                  <a:lumMod val="50000"/>
                  <a:lumOff val="50000"/>
                </a:schemeClr>
              </a:buClr>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GB" sz="2800" dirty="0">
              <a:solidFill>
                <a:schemeClr val="tx1">
                  <a:lumMod val="65000"/>
                  <a:lumOff val="35000"/>
                </a:schemeClr>
              </a:solidFill>
              <a:latin typeface="Tahoma" pitchFamily="34" charset="0"/>
              <a:cs typeface="Tahoma" pitchFamily="34" charset="0"/>
            </a:endParaRPr>
          </a:p>
        </p:txBody>
      </p:sp>
      <p:pic>
        <p:nvPicPr>
          <p:cNvPr id="6" name="~PP1430.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8696325" y="6410325"/>
            <a:ext cx="304800" cy="304800"/>
          </a:xfrm>
          <a:prstGeom prst="rect">
            <a:avLst/>
          </a:prstGeom>
        </p:spPr>
      </p:pic>
    </p:spTree>
  </p:cSld>
  <p:clrMapOvr>
    <a:masterClrMapping/>
  </p:clrMapOvr>
  <p:transition advTm="16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600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1"/>
          <p:cNvSpPr>
            <a:spLocks noGrp="1" noChangeArrowheads="1"/>
          </p:cNvSpPr>
          <p:nvPr>
            <p:ph type="title"/>
          </p:nvPr>
        </p:nvSpPr>
        <p:spPr>
          <a:xfrm>
            <a:off x="1379538" y="152400"/>
            <a:ext cx="7231062" cy="838200"/>
          </a:xfrm>
        </p:spPr>
        <p:txBody>
          <a:bodyPr/>
          <a:lstStyle/>
          <a:p>
            <a:pPr algn="ctr" fontAlgn="auto">
              <a:spcAft>
                <a:spcPts val="0"/>
              </a:spcAft>
              <a:buFont typeface="Tahoma"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dirty="0">
                <a:solidFill>
                  <a:schemeClr val="tx1">
                    <a:lumMod val="75000"/>
                    <a:lumOff val="25000"/>
                  </a:schemeClr>
                </a:solidFill>
                <a:effectLst>
                  <a:outerShdw blurRad="38100" dist="38100" dir="2700000" algn="tl">
                    <a:srgbClr val="000000">
                      <a:alpha val="43137"/>
                    </a:srgbClr>
                  </a:outerShdw>
                </a:effectLst>
                <a:latin typeface="Tahoma" pitchFamily="34" charset="0"/>
                <a:cs typeface="Tahoma" pitchFamily="34" charset="0"/>
              </a:rPr>
              <a:t>Discipline/Corrective Action</a:t>
            </a:r>
          </a:p>
        </p:txBody>
      </p:sp>
      <p:sp>
        <p:nvSpPr>
          <p:cNvPr id="10243" name="Rectangle 2"/>
          <p:cNvSpPr>
            <a:spLocks noGrp="1" noChangeArrowheads="1"/>
          </p:cNvSpPr>
          <p:nvPr>
            <p:ph idx="1"/>
          </p:nvPr>
        </p:nvSpPr>
        <p:spPr>
          <a:xfrm>
            <a:off x="1981200" y="1676401"/>
            <a:ext cx="6629400" cy="4724400"/>
          </a:xfrm>
        </p:spPr>
        <p:txBody>
          <a:bodyPr/>
          <a:lstStyle/>
          <a:p>
            <a:pPr fontAlgn="auto">
              <a:spcBef>
                <a:spcPts val="500"/>
              </a:spcBef>
              <a:spcAft>
                <a:spcPts val="500"/>
              </a:spcAft>
              <a:buClr>
                <a:schemeClr val="tx1">
                  <a:lumMod val="50000"/>
                  <a:lumOff val="50000"/>
                </a:schemeClr>
              </a:buClr>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800" dirty="0">
                <a:solidFill>
                  <a:schemeClr val="tx1">
                    <a:lumMod val="65000"/>
                    <a:lumOff val="35000"/>
                  </a:schemeClr>
                </a:solidFill>
                <a:latin typeface="Tahoma" pitchFamily="34" charset="0"/>
                <a:cs typeface="Tahoma" pitchFamily="34" charset="0"/>
              </a:rPr>
              <a:t>Fix the process</a:t>
            </a:r>
          </a:p>
          <a:p>
            <a:pPr fontAlgn="auto">
              <a:spcBef>
                <a:spcPts val="500"/>
              </a:spcBef>
              <a:spcAft>
                <a:spcPts val="500"/>
              </a:spcAft>
              <a:buClr>
                <a:schemeClr val="tx1">
                  <a:lumMod val="50000"/>
                  <a:lumOff val="50000"/>
                </a:schemeClr>
              </a:buClr>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800" dirty="0">
                <a:solidFill>
                  <a:schemeClr val="tx1">
                    <a:lumMod val="65000"/>
                    <a:lumOff val="35000"/>
                  </a:schemeClr>
                </a:solidFill>
                <a:latin typeface="Tahoma" pitchFamily="34" charset="0"/>
                <a:cs typeface="Tahoma" pitchFamily="34" charset="0"/>
              </a:rPr>
              <a:t>Disciplinary Action up to and including termination</a:t>
            </a:r>
          </a:p>
          <a:p>
            <a:pPr fontAlgn="auto">
              <a:spcBef>
                <a:spcPts val="500"/>
              </a:spcBef>
              <a:spcAft>
                <a:spcPts val="500"/>
              </a:spcAft>
              <a:buClr>
                <a:schemeClr val="tx1">
                  <a:lumMod val="50000"/>
                  <a:lumOff val="50000"/>
                </a:schemeClr>
              </a:buClr>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GB" sz="2800" dirty="0">
              <a:solidFill>
                <a:schemeClr val="tx1">
                  <a:lumMod val="65000"/>
                  <a:lumOff val="35000"/>
                </a:schemeClr>
              </a:solidFill>
              <a:latin typeface="Tahoma" pitchFamily="34" charset="0"/>
              <a:cs typeface="Tahoma" pitchFamily="34" charset="0"/>
            </a:endParaRPr>
          </a:p>
          <a:p>
            <a:pPr fontAlgn="auto">
              <a:spcBef>
                <a:spcPts val="500"/>
              </a:spcBef>
              <a:spcAft>
                <a:spcPts val="500"/>
              </a:spcAft>
              <a:buClr>
                <a:schemeClr val="tx1">
                  <a:lumMod val="50000"/>
                  <a:lumOff val="50000"/>
                </a:schemeClr>
              </a:buClr>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GB" sz="2800" dirty="0">
              <a:solidFill>
                <a:schemeClr val="tx1">
                  <a:lumMod val="65000"/>
                  <a:lumOff val="35000"/>
                </a:schemeClr>
              </a:solidFill>
              <a:latin typeface="Tahoma" pitchFamily="34" charset="0"/>
              <a:cs typeface="Tahoma" pitchFamily="34" charset="0"/>
            </a:endParaRPr>
          </a:p>
        </p:txBody>
      </p:sp>
      <p:pic>
        <p:nvPicPr>
          <p:cNvPr id="5" name="~PP2557.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8696325" y="6410325"/>
            <a:ext cx="304800" cy="304800"/>
          </a:xfrm>
          <a:prstGeom prst="rect">
            <a:avLst/>
          </a:prstGeom>
        </p:spPr>
      </p:pic>
    </p:spTree>
  </p:cSld>
  <p:clrMapOvr>
    <a:masterClrMapping/>
  </p:clrMapOvr>
  <p:transition advTm="25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1"/>
          <p:cNvSpPr>
            <a:spLocks noGrp="1" noChangeArrowheads="1"/>
          </p:cNvSpPr>
          <p:nvPr>
            <p:ph type="title"/>
          </p:nvPr>
        </p:nvSpPr>
        <p:spPr>
          <a:xfrm>
            <a:off x="1371600" y="304800"/>
            <a:ext cx="7389813" cy="747713"/>
          </a:xfrm>
        </p:spPr>
        <p:txBody>
          <a:bodyPr/>
          <a:lstStyle/>
          <a:p>
            <a:pPr algn="ctr" fontAlgn="auto">
              <a:spcAft>
                <a:spcPts val="0"/>
              </a:spcAft>
              <a:buFont typeface="Tahoma"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dirty="0">
                <a:solidFill>
                  <a:schemeClr val="tx1">
                    <a:lumMod val="75000"/>
                    <a:lumOff val="25000"/>
                  </a:schemeClr>
                </a:solidFill>
                <a:effectLst>
                  <a:outerShdw blurRad="38100" dist="38100" dir="2700000" algn="tl">
                    <a:srgbClr val="000000">
                      <a:alpha val="43137"/>
                    </a:srgbClr>
                  </a:outerShdw>
                </a:effectLst>
                <a:latin typeface="Tahoma" pitchFamily="34" charset="0"/>
                <a:cs typeface="Tahoma" pitchFamily="34" charset="0"/>
              </a:rPr>
              <a:t>Code of Conduct</a:t>
            </a:r>
          </a:p>
        </p:txBody>
      </p:sp>
      <p:sp>
        <p:nvSpPr>
          <p:cNvPr id="114690" name="Rectangle 2"/>
          <p:cNvSpPr>
            <a:spLocks noGrp="1" noChangeArrowheads="1"/>
          </p:cNvSpPr>
          <p:nvPr>
            <p:ph sz="half" idx="4294967295"/>
          </p:nvPr>
        </p:nvSpPr>
        <p:spPr>
          <a:xfrm>
            <a:off x="1905000" y="1676400"/>
            <a:ext cx="6705600" cy="5029200"/>
          </a:xfrm>
        </p:spPr>
        <p:txBody>
          <a:bodyPr>
            <a:normAutofit lnSpcReduction="10000"/>
          </a:bodyPr>
          <a:lstStyle/>
          <a:p>
            <a:pPr marL="0" indent="0" fontAlgn="auto">
              <a:spcBef>
                <a:spcPts val="0"/>
              </a:spcBef>
              <a:spcAft>
                <a:spcPts val="0"/>
              </a:spcAft>
              <a:buClr>
                <a:schemeClr val="tx1">
                  <a:lumMod val="50000"/>
                  <a:lumOff val="50000"/>
                </a:schemeClr>
              </a:buClr>
              <a:buFont typeface="Wingdings" pitchFamily="2" charset="2"/>
              <a:buNone/>
              <a:tabLst>
                <a:tab pos="569913" algn="l"/>
                <a:tab pos="1484313" algn="l"/>
                <a:tab pos="2398713" algn="l"/>
                <a:tab pos="3313113" algn="l"/>
                <a:tab pos="4227513" algn="l"/>
                <a:tab pos="5141913" algn="l"/>
                <a:tab pos="6056313" algn="l"/>
                <a:tab pos="6970713" algn="l"/>
                <a:tab pos="7885113" algn="l"/>
                <a:tab pos="8799513" algn="l"/>
                <a:tab pos="9713913" algn="l"/>
              </a:tabLst>
              <a:defRPr/>
            </a:pPr>
            <a:r>
              <a:rPr lang="en-GB" sz="2600" b="1" dirty="0">
                <a:solidFill>
                  <a:schemeClr val="tx1">
                    <a:lumMod val="65000"/>
                    <a:lumOff val="35000"/>
                  </a:schemeClr>
                </a:solidFill>
                <a:latin typeface="Tahoma" pitchFamily="34" charset="0"/>
                <a:cs typeface="Tahoma" pitchFamily="34" charset="0"/>
              </a:rPr>
              <a:t>Contains information about the following:</a:t>
            </a:r>
          </a:p>
          <a:p>
            <a:pPr marL="0" indent="0" fontAlgn="auto">
              <a:spcBef>
                <a:spcPts val="0"/>
              </a:spcBef>
              <a:spcAft>
                <a:spcPts val="0"/>
              </a:spcAft>
              <a:buClr>
                <a:schemeClr val="tx1">
                  <a:lumMod val="50000"/>
                  <a:lumOff val="50000"/>
                </a:schemeClr>
              </a:buClr>
              <a:buFont typeface="Wingdings" pitchFamily="2" charset="2"/>
              <a:buNone/>
              <a:tabLst>
                <a:tab pos="569913" algn="l"/>
                <a:tab pos="1484313" algn="l"/>
                <a:tab pos="2398713" algn="l"/>
                <a:tab pos="3313113" algn="l"/>
                <a:tab pos="4227513" algn="l"/>
                <a:tab pos="5141913" algn="l"/>
                <a:tab pos="6056313" algn="l"/>
                <a:tab pos="6970713" algn="l"/>
                <a:tab pos="7885113" algn="l"/>
                <a:tab pos="8799513" algn="l"/>
                <a:tab pos="9713913" algn="l"/>
              </a:tabLst>
              <a:defRPr/>
            </a:pPr>
            <a:endParaRPr lang="en-GB" dirty="0">
              <a:solidFill>
                <a:schemeClr val="tx1">
                  <a:lumMod val="65000"/>
                  <a:lumOff val="35000"/>
                </a:schemeClr>
              </a:solidFill>
              <a:latin typeface="Tahoma" pitchFamily="34" charset="0"/>
              <a:cs typeface="Tahoma" pitchFamily="34" charset="0"/>
            </a:endParaRPr>
          </a:p>
          <a:p>
            <a:pPr marL="0" indent="0" fontAlgn="auto">
              <a:spcBef>
                <a:spcPts val="0"/>
              </a:spcBef>
              <a:spcAft>
                <a:spcPts val="0"/>
              </a:spcAft>
              <a:buClr>
                <a:schemeClr val="tx1">
                  <a:lumMod val="50000"/>
                  <a:lumOff val="50000"/>
                </a:schemeClr>
              </a:buClr>
              <a:buFont typeface="Wingdings" pitchFamily="2" charset="2"/>
              <a:buChar char="§"/>
              <a:tabLst>
                <a:tab pos="569913" algn="l"/>
                <a:tab pos="1484313" algn="l"/>
                <a:tab pos="2398713" algn="l"/>
                <a:tab pos="3313113" algn="l"/>
                <a:tab pos="4227513" algn="l"/>
                <a:tab pos="5141913" algn="l"/>
                <a:tab pos="6056313" algn="l"/>
                <a:tab pos="6970713" algn="l"/>
                <a:tab pos="7885113" algn="l"/>
                <a:tab pos="8799513" algn="l"/>
                <a:tab pos="9713913" algn="l"/>
              </a:tabLst>
              <a:defRPr/>
            </a:pPr>
            <a:r>
              <a:rPr lang="en-GB" sz="2400" dirty="0">
                <a:solidFill>
                  <a:schemeClr val="tx1">
                    <a:lumMod val="65000"/>
                    <a:lumOff val="35000"/>
                  </a:schemeClr>
                </a:solidFill>
                <a:latin typeface="Tahoma" pitchFamily="34" charset="0"/>
                <a:cs typeface="Tahoma" pitchFamily="34" charset="0"/>
              </a:rPr>
              <a:t>Conflict of Interest</a:t>
            </a:r>
          </a:p>
          <a:p>
            <a:pPr marL="0" indent="0" fontAlgn="auto">
              <a:spcBef>
                <a:spcPts val="0"/>
              </a:spcBef>
              <a:spcAft>
                <a:spcPts val="0"/>
              </a:spcAft>
              <a:buClr>
                <a:schemeClr val="tx1">
                  <a:lumMod val="50000"/>
                  <a:lumOff val="50000"/>
                </a:schemeClr>
              </a:buClr>
              <a:buFont typeface="Wingdings" pitchFamily="2" charset="2"/>
              <a:buChar char="§"/>
              <a:tabLst>
                <a:tab pos="569913" algn="l"/>
                <a:tab pos="1484313" algn="l"/>
                <a:tab pos="2398713" algn="l"/>
                <a:tab pos="3313113" algn="l"/>
                <a:tab pos="4227513" algn="l"/>
                <a:tab pos="5141913" algn="l"/>
                <a:tab pos="6056313" algn="l"/>
                <a:tab pos="6970713" algn="l"/>
                <a:tab pos="7885113" algn="l"/>
                <a:tab pos="8799513" algn="l"/>
                <a:tab pos="9713913" algn="l"/>
              </a:tabLst>
              <a:defRPr/>
            </a:pPr>
            <a:r>
              <a:rPr lang="en-GB" sz="2400" dirty="0">
                <a:solidFill>
                  <a:schemeClr val="tx1">
                    <a:lumMod val="65000"/>
                    <a:lumOff val="35000"/>
                  </a:schemeClr>
                </a:solidFill>
                <a:latin typeface="Tahoma" pitchFamily="34" charset="0"/>
                <a:cs typeface="Tahoma" pitchFamily="34" charset="0"/>
              </a:rPr>
              <a:t>Antitrust and Fair Dealings</a:t>
            </a:r>
          </a:p>
          <a:p>
            <a:pPr marL="0" indent="0" fontAlgn="auto">
              <a:spcBef>
                <a:spcPts val="0"/>
              </a:spcBef>
              <a:spcAft>
                <a:spcPts val="0"/>
              </a:spcAft>
              <a:buClr>
                <a:schemeClr val="tx1">
                  <a:lumMod val="50000"/>
                  <a:lumOff val="50000"/>
                </a:schemeClr>
              </a:buClr>
              <a:buFont typeface="Wingdings" pitchFamily="2" charset="2"/>
              <a:buChar char="§"/>
              <a:tabLst>
                <a:tab pos="569913" algn="l"/>
                <a:tab pos="1484313" algn="l"/>
                <a:tab pos="2398713" algn="l"/>
                <a:tab pos="3313113" algn="l"/>
                <a:tab pos="4227513" algn="l"/>
                <a:tab pos="5141913" algn="l"/>
                <a:tab pos="6056313" algn="l"/>
                <a:tab pos="6970713" algn="l"/>
                <a:tab pos="7885113" algn="l"/>
                <a:tab pos="8799513" algn="l"/>
                <a:tab pos="9713913" algn="l"/>
              </a:tabLst>
              <a:defRPr/>
            </a:pPr>
            <a:r>
              <a:rPr lang="en-GB" sz="2400" dirty="0">
                <a:solidFill>
                  <a:schemeClr val="tx1">
                    <a:lumMod val="65000"/>
                    <a:lumOff val="35000"/>
                  </a:schemeClr>
                </a:solidFill>
                <a:latin typeface="Tahoma" pitchFamily="34" charset="0"/>
                <a:cs typeface="Tahoma" pitchFamily="34" charset="0"/>
              </a:rPr>
              <a:t>Discrimination and Harassment</a:t>
            </a:r>
          </a:p>
          <a:p>
            <a:pPr marL="0" indent="0" fontAlgn="auto">
              <a:spcBef>
                <a:spcPts val="0"/>
              </a:spcBef>
              <a:spcAft>
                <a:spcPts val="0"/>
              </a:spcAft>
              <a:buClr>
                <a:schemeClr val="tx1">
                  <a:lumMod val="50000"/>
                  <a:lumOff val="50000"/>
                </a:schemeClr>
              </a:buClr>
              <a:buFont typeface="Wingdings" pitchFamily="2" charset="2"/>
              <a:buChar char="§"/>
              <a:tabLst>
                <a:tab pos="569913" algn="l"/>
                <a:tab pos="1484313" algn="l"/>
                <a:tab pos="2398713" algn="l"/>
                <a:tab pos="3313113" algn="l"/>
                <a:tab pos="4227513" algn="l"/>
                <a:tab pos="5141913" algn="l"/>
                <a:tab pos="6056313" algn="l"/>
                <a:tab pos="6970713" algn="l"/>
                <a:tab pos="7885113" algn="l"/>
                <a:tab pos="8799513" algn="l"/>
                <a:tab pos="9713913" algn="l"/>
              </a:tabLst>
              <a:defRPr/>
            </a:pPr>
            <a:r>
              <a:rPr lang="en-GB" sz="2400" dirty="0">
                <a:solidFill>
                  <a:schemeClr val="tx1">
                    <a:lumMod val="65000"/>
                    <a:lumOff val="35000"/>
                  </a:schemeClr>
                </a:solidFill>
                <a:latin typeface="Tahoma" pitchFamily="34" charset="0"/>
                <a:cs typeface="Tahoma" pitchFamily="34" charset="0"/>
              </a:rPr>
              <a:t>Health and Safety</a:t>
            </a:r>
          </a:p>
          <a:p>
            <a:pPr marL="0" indent="0" fontAlgn="auto">
              <a:spcBef>
                <a:spcPts val="0"/>
              </a:spcBef>
              <a:spcAft>
                <a:spcPts val="0"/>
              </a:spcAft>
              <a:buClr>
                <a:schemeClr val="tx1">
                  <a:lumMod val="50000"/>
                  <a:lumOff val="50000"/>
                </a:schemeClr>
              </a:buClr>
              <a:buFont typeface="Wingdings" pitchFamily="2" charset="2"/>
              <a:buChar char="§"/>
              <a:tabLst>
                <a:tab pos="569913" algn="l"/>
                <a:tab pos="1484313" algn="l"/>
                <a:tab pos="2398713" algn="l"/>
                <a:tab pos="3313113" algn="l"/>
                <a:tab pos="4227513" algn="l"/>
                <a:tab pos="5141913" algn="l"/>
                <a:tab pos="6056313" algn="l"/>
                <a:tab pos="6970713" algn="l"/>
                <a:tab pos="7885113" algn="l"/>
                <a:tab pos="8799513" algn="l"/>
                <a:tab pos="9713913" algn="l"/>
              </a:tabLst>
              <a:defRPr/>
            </a:pPr>
            <a:r>
              <a:rPr lang="en-GB" sz="2400" dirty="0">
                <a:solidFill>
                  <a:schemeClr val="tx1">
                    <a:lumMod val="65000"/>
                    <a:lumOff val="35000"/>
                  </a:schemeClr>
                </a:solidFill>
                <a:latin typeface="Tahoma" pitchFamily="34" charset="0"/>
                <a:cs typeface="Tahoma" pitchFamily="34" charset="0"/>
              </a:rPr>
              <a:t>Accounting and Record Keeping</a:t>
            </a:r>
          </a:p>
          <a:p>
            <a:pPr marL="0" indent="0" fontAlgn="auto">
              <a:spcBef>
                <a:spcPts val="0"/>
              </a:spcBef>
              <a:spcAft>
                <a:spcPts val="0"/>
              </a:spcAft>
              <a:buClr>
                <a:schemeClr val="tx1">
                  <a:lumMod val="50000"/>
                  <a:lumOff val="50000"/>
                </a:schemeClr>
              </a:buClr>
              <a:buFont typeface="Wingdings" pitchFamily="2" charset="2"/>
              <a:buChar char="§"/>
              <a:tabLst>
                <a:tab pos="569913" algn="l"/>
                <a:tab pos="1484313" algn="l"/>
                <a:tab pos="2398713" algn="l"/>
                <a:tab pos="3313113" algn="l"/>
                <a:tab pos="4227513" algn="l"/>
                <a:tab pos="5141913" algn="l"/>
                <a:tab pos="6056313" algn="l"/>
                <a:tab pos="6970713" algn="l"/>
                <a:tab pos="7885113" algn="l"/>
                <a:tab pos="8799513" algn="l"/>
                <a:tab pos="9713913" algn="l"/>
              </a:tabLst>
              <a:defRPr/>
            </a:pPr>
            <a:r>
              <a:rPr lang="en-GB" sz="2400" dirty="0">
                <a:solidFill>
                  <a:schemeClr val="tx1">
                    <a:lumMod val="65000"/>
                    <a:lumOff val="35000"/>
                  </a:schemeClr>
                </a:solidFill>
                <a:latin typeface="Tahoma" pitchFamily="34" charset="0"/>
                <a:cs typeface="Tahoma" pitchFamily="34" charset="0"/>
              </a:rPr>
              <a:t>Confidentiality</a:t>
            </a:r>
          </a:p>
          <a:p>
            <a:pPr marL="0" indent="0" fontAlgn="auto">
              <a:spcBef>
                <a:spcPts val="0"/>
              </a:spcBef>
              <a:spcAft>
                <a:spcPts val="0"/>
              </a:spcAft>
              <a:buClr>
                <a:schemeClr val="tx1">
                  <a:lumMod val="50000"/>
                  <a:lumOff val="50000"/>
                </a:schemeClr>
              </a:buClr>
              <a:buFont typeface="Wingdings" pitchFamily="2" charset="2"/>
              <a:buChar char="§"/>
              <a:tabLst>
                <a:tab pos="569913" algn="l"/>
                <a:tab pos="1484313" algn="l"/>
                <a:tab pos="2398713" algn="l"/>
                <a:tab pos="3313113" algn="l"/>
                <a:tab pos="4227513" algn="l"/>
                <a:tab pos="5141913" algn="l"/>
                <a:tab pos="6056313" algn="l"/>
                <a:tab pos="6970713" algn="l"/>
                <a:tab pos="7885113" algn="l"/>
                <a:tab pos="8799513" algn="l"/>
                <a:tab pos="9713913" algn="l"/>
              </a:tabLst>
              <a:defRPr/>
            </a:pPr>
            <a:r>
              <a:rPr lang="en-GB" sz="2400" dirty="0">
                <a:solidFill>
                  <a:schemeClr val="tx1">
                    <a:lumMod val="65000"/>
                    <a:lumOff val="35000"/>
                  </a:schemeClr>
                </a:solidFill>
                <a:latin typeface="Tahoma" pitchFamily="34" charset="0"/>
                <a:cs typeface="Tahoma" pitchFamily="34" charset="0"/>
              </a:rPr>
              <a:t>EMTALA</a:t>
            </a:r>
          </a:p>
          <a:p>
            <a:pPr marL="0" indent="0" fontAlgn="auto">
              <a:spcBef>
                <a:spcPts val="0"/>
              </a:spcBef>
              <a:spcAft>
                <a:spcPts val="0"/>
              </a:spcAft>
              <a:buClr>
                <a:schemeClr val="tx1">
                  <a:lumMod val="50000"/>
                  <a:lumOff val="50000"/>
                </a:schemeClr>
              </a:buClr>
              <a:buFont typeface="Wingdings" pitchFamily="2" charset="2"/>
              <a:buChar char="§"/>
              <a:tabLst>
                <a:tab pos="569913" algn="l"/>
                <a:tab pos="1484313" algn="l"/>
                <a:tab pos="2398713" algn="l"/>
                <a:tab pos="3313113" algn="l"/>
                <a:tab pos="4227513" algn="l"/>
                <a:tab pos="5141913" algn="l"/>
                <a:tab pos="6056313" algn="l"/>
                <a:tab pos="6970713" algn="l"/>
                <a:tab pos="7885113" algn="l"/>
                <a:tab pos="8799513" algn="l"/>
                <a:tab pos="9713913" algn="l"/>
              </a:tabLst>
              <a:defRPr/>
            </a:pPr>
            <a:r>
              <a:rPr lang="en-GB" sz="2400" dirty="0">
                <a:solidFill>
                  <a:schemeClr val="tx1">
                    <a:lumMod val="65000"/>
                    <a:lumOff val="35000"/>
                  </a:schemeClr>
                </a:solidFill>
                <a:latin typeface="Tahoma" pitchFamily="34" charset="0"/>
                <a:cs typeface="Tahoma" pitchFamily="34" charset="0"/>
              </a:rPr>
              <a:t>Billing</a:t>
            </a:r>
          </a:p>
          <a:p>
            <a:pPr marL="0" indent="0" fontAlgn="auto">
              <a:spcBef>
                <a:spcPts val="0"/>
              </a:spcBef>
              <a:spcAft>
                <a:spcPts val="0"/>
              </a:spcAft>
              <a:buClr>
                <a:schemeClr val="tx1">
                  <a:lumMod val="50000"/>
                  <a:lumOff val="50000"/>
                </a:schemeClr>
              </a:buClr>
              <a:buFont typeface="Wingdings" pitchFamily="2" charset="2"/>
              <a:buChar char="§"/>
              <a:tabLst>
                <a:tab pos="569913" algn="l"/>
                <a:tab pos="1484313" algn="l"/>
                <a:tab pos="2398713" algn="l"/>
                <a:tab pos="3313113" algn="l"/>
                <a:tab pos="4227513" algn="l"/>
                <a:tab pos="5141913" algn="l"/>
                <a:tab pos="6056313" algn="l"/>
                <a:tab pos="6970713" algn="l"/>
                <a:tab pos="7885113" algn="l"/>
                <a:tab pos="8799513" algn="l"/>
                <a:tab pos="9713913" algn="l"/>
              </a:tabLst>
              <a:defRPr/>
            </a:pPr>
            <a:r>
              <a:rPr lang="en-GB" sz="2400" dirty="0">
                <a:solidFill>
                  <a:schemeClr val="tx1">
                    <a:lumMod val="65000"/>
                    <a:lumOff val="35000"/>
                  </a:schemeClr>
                </a:solidFill>
                <a:latin typeface="Tahoma" pitchFamily="34" charset="0"/>
                <a:cs typeface="Tahoma" pitchFamily="34" charset="0"/>
              </a:rPr>
              <a:t>Stark Laws</a:t>
            </a:r>
          </a:p>
          <a:p>
            <a:pPr marL="0" indent="0" fontAlgn="auto">
              <a:spcBef>
                <a:spcPts val="0"/>
              </a:spcBef>
              <a:spcAft>
                <a:spcPts val="0"/>
              </a:spcAft>
              <a:buClr>
                <a:schemeClr val="tx1">
                  <a:lumMod val="50000"/>
                  <a:lumOff val="50000"/>
                </a:schemeClr>
              </a:buClr>
              <a:buFont typeface="Wingdings" pitchFamily="2" charset="2"/>
              <a:buChar char="§"/>
              <a:tabLst>
                <a:tab pos="569913" algn="l"/>
                <a:tab pos="1484313" algn="l"/>
                <a:tab pos="2398713" algn="l"/>
                <a:tab pos="3313113" algn="l"/>
                <a:tab pos="4227513" algn="l"/>
                <a:tab pos="5141913" algn="l"/>
                <a:tab pos="6056313" algn="l"/>
                <a:tab pos="6970713" algn="l"/>
                <a:tab pos="7885113" algn="l"/>
                <a:tab pos="8799513" algn="l"/>
                <a:tab pos="9713913" algn="l"/>
              </a:tabLst>
              <a:defRPr/>
            </a:pPr>
            <a:r>
              <a:rPr lang="en-GB" sz="2400" dirty="0">
                <a:solidFill>
                  <a:schemeClr val="tx1">
                    <a:lumMod val="65000"/>
                    <a:lumOff val="35000"/>
                  </a:schemeClr>
                </a:solidFill>
                <a:latin typeface="Tahoma" pitchFamily="34" charset="0"/>
                <a:cs typeface="Tahoma" pitchFamily="34" charset="0"/>
              </a:rPr>
              <a:t>Protection and Usage of MCHD Assets</a:t>
            </a:r>
          </a:p>
          <a:p>
            <a:pPr marL="0" indent="0" fontAlgn="auto">
              <a:spcBef>
                <a:spcPts val="0"/>
              </a:spcBef>
              <a:spcAft>
                <a:spcPts val="0"/>
              </a:spcAft>
              <a:buClr>
                <a:schemeClr val="tx1">
                  <a:lumMod val="50000"/>
                  <a:lumOff val="50000"/>
                </a:schemeClr>
              </a:buClr>
              <a:buFont typeface="Wingdings" pitchFamily="2" charset="2"/>
              <a:buChar char="§"/>
              <a:tabLst>
                <a:tab pos="569913" algn="l"/>
                <a:tab pos="1484313" algn="l"/>
                <a:tab pos="2398713" algn="l"/>
                <a:tab pos="3313113" algn="l"/>
                <a:tab pos="4227513" algn="l"/>
                <a:tab pos="5141913" algn="l"/>
                <a:tab pos="6056313" algn="l"/>
                <a:tab pos="6970713" algn="l"/>
                <a:tab pos="7885113" algn="l"/>
                <a:tab pos="8799513" algn="l"/>
                <a:tab pos="9713913" algn="l"/>
              </a:tabLst>
              <a:defRPr/>
            </a:pPr>
            <a:r>
              <a:rPr lang="en-GB" sz="2400" dirty="0">
                <a:solidFill>
                  <a:schemeClr val="tx1">
                    <a:lumMod val="65000"/>
                    <a:lumOff val="35000"/>
                  </a:schemeClr>
                </a:solidFill>
                <a:latin typeface="Tahoma" pitchFamily="34" charset="0"/>
                <a:cs typeface="Tahoma" pitchFamily="34" charset="0"/>
              </a:rPr>
              <a:t>Political Contributions and Relationships</a:t>
            </a:r>
          </a:p>
          <a:p>
            <a:pPr marL="0" indent="0" fontAlgn="auto">
              <a:spcBef>
                <a:spcPts val="0"/>
              </a:spcBef>
              <a:spcAft>
                <a:spcPts val="0"/>
              </a:spcAft>
              <a:buClr>
                <a:schemeClr val="tx1">
                  <a:lumMod val="50000"/>
                  <a:lumOff val="50000"/>
                </a:schemeClr>
              </a:buClr>
              <a:buFont typeface="Wingdings" pitchFamily="2" charset="2"/>
              <a:buChar char="§"/>
              <a:tabLst>
                <a:tab pos="569913" algn="l"/>
                <a:tab pos="1484313" algn="l"/>
                <a:tab pos="2398713" algn="l"/>
                <a:tab pos="3313113" algn="l"/>
                <a:tab pos="4227513" algn="l"/>
                <a:tab pos="5141913" algn="l"/>
                <a:tab pos="6056313" algn="l"/>
                <a:tab pos="6970713" algn="l"/>
                <a:tab pos="7885113" algn="l"/>
                <a:tab pos="8799513" algn="l"/>
                <a:tab pos="9713913" algn="l"/>
              </a:tabLst>
              <a:defRPr/>
            </a:pPr>
            <a:r>
              <a:rPr lang="en-GB" sz="2400" dirty="0">
                <a:solidFill>
                  <a:schemeClr val="tx1">
                    <a:lumMod val="65000"/>
                    <a:lumOff val="35000"/>
                  </a:schemeClr>
                </a:solidFill>
                <a:latin typeface="Tahoma" pitchFamily="34" charset="0"/>
                <a:cs typeface="Tahoma" pitchFamily="34" charset="0"/>
              </a:rPr>
              <a:t>Compliance Violation Reporting</a:t>
            </a:r>
          </a:p>
          <a:p>
            <a:pPr marL="0" indent="0" fontAlgn="auto">
              <a:spcBef>
                <a:spcPts val="0"/>
              </a:spcBef>
              <a:spcAft>
                <a:spcPts val="0"/>
              </a:spcAft>
              <a:buClr>
                <a:schemeClr val="tx1">
                  <a:lumMod val="50000"/>
                  <a:lumOff val="50000"/>
                </a:schemeClr>
              </a:buClr>
              <a:buFont typeface="Wingdings" pitchFamily="2" charset="2"/>
              <a:buChar char="§"/>
              <a:tabLst>
                <a:tab pos="569913" algn="l"/>
                <a:tab pos="1484313" algn="l"/>
                <a:tab pos="2398713" algn="l"/>
                <a:tab pos="3313113" algn="l"/>
                <a:tab pos="4227513" algn="l"/>
                <a:tab pos="5141913" algn="l"/>
                <a:tab pos="6056313" algn="l"/>
                <a:tab pos="6970713" algn="l"/>
                <a:tab pos="7885113" algn="l"/>
                <a:tab pos="8799513" algn="l"/>
                <a:tab pos="9713913" algn="l"/>
              </a:tabLst>
              <a:defRPr/>
            </a:pPr>
            <a:endParaRPr lang="en-GB" dirty="0">
              <a:solidFill>
                <a:schemeClr val="tx1">
                  <a:lumMod val="65000"/>
                  <a:lumOff val="35000"/>
                </a:schemeClr>
              </a:solidFill>
              <a:latin typeface="Tahoma" pitchFamily="34" charset="0"/>
              <a:cs typeface="Tahoma" pitchFamily="34" charset="0"/>
            </a:endParaRPr>
          </a:p>
          <a:p>
            <a:pPr marL="0" indent="0" algn="just" fontAlgn="auto">
              <a:spcBef>
                <a:spcPts val="0"/>
              </a:spcBef>
              <a:spcAft>
                <a:spcPts val="0"/>
              </a:spcAft>
              <a:buClr>
                <a:schemeClr val="tx1">
                  <a:lumMod val="50000"/>
                  <a:lumOff val="50000"/>
                </a:schemeClr>
              </a:buClr>
              <a:buFont typeface="Wingdings" pitchFamily="2" charset="2"/>
              <a:buChar char="§"/>
              <a:tabLst>
                <a:tab pos="569913" algn="l"/>
                <a:tab pos="1484313" algn="l"/>
                <a:tab pos="2398713" algn="l"/>
                <a:tab pos="3313113" algn="l"/>
                <a:tab pos="4227513" algn="l"/>
                <a:tab pos="5141913" algn="l"/>
                <a:tab pos="6056313" algn="l"/>
                <a:tab pos="6970713" algn="l"/>
                <a:tab pos="7885113" algn="l"/>
                <a:tab pos="8799513" algn="l"/>
                <a:tab pos="9713913" algn="l"/>
              </a:tabLst>
              <a:defRPr/>
            </a:pPr>
            <a:endParaRPr lang="en-GB" dirty="0">
              <a:solidFill>
                <a:schemeClr val="tx1">
                  <a:lumMod val="65000"/>
                  <a:lumOff val="35000"/>
                </a:schemeClr>
              </a:solidFill>
            </a:endParaRPr>
          </a:p>
          <a:p>
            <a:pPr marL="0" indent="0" fontAlgn="auto">
              <a:spcBef>
                <a:spcPts val="0"/>
              </a:spcBef>
              <a:spcAft>
                <a:spcPts val="0"/>
              </a:spcAft>
              <a:buClr>
                <a:schemeClr val="tx1">
                  <a:lumMod val="50000"/>
                  <a:lumOff val="50000"/>
                </a:schemeClr>
              </a:buClr>
              <a:buFont typeface="Wingdings" pitchFamily="2" charset="2"/>
              <a:buChar char="§"/>
              <a:tabLst>
                <a:tab pos="569913" algn="l"/>
                <a:tab pos="1484313" algn="l"/>
                <a:tab pos="2398713" algn="l"/>
                <a:tab pos="3313113" algn="l"/>
                <a:tab pos="4227513" algn="l"/>
                <a:tab pos="5141913" algn="l"/>
                <a:tab pos="6056313" algn="l"/>
                <a:tab pos="6970713" algn="l"/>
                <a:tab pos="7885113" algn="l"/>
                <a:tab pos="8799513" algn="l"/>
                <a:tab pos="9713913" algn="l"/>
              </a:tabLst>
              <a:defRPr/>
            </a:pPr>
            <a:endParaRPr lang="en-GB" dirty="0">
              <a:solidFill>
                <a:schemeClr val="tx1">
                  <a:lumMod val="65000"/>
                  <a:lumOff val="35000"/>
                </a:schemeClr>
              </a:solidFill>
            </a:endParaRPr>
          </a:p>
          <a:p>
            <a:pPr marL="0" indent="0" algn="just" fontAlgn="auto">
              <a:spcBef>
                <a:spcPts val="900"/>
              </a:spcBef>
              <a:spcAft>
                <a:spcPts val="0"/>
              </a:spcAft>
              <a:buClr>
                <a:schemeClr val="tx1">
                  <a:lumMod val="50000"/>
                  <a:lumOff val="50000"/>
                </a:schemeClr>
              </a:buClr>
              <a:buFont typeface="Wingdings" pitchFamily="2" charset="2"/>
              <a:buChar char="§"/>
              <a:tabLst>
                <a:tab pos="569913" algn="l"/>
                <a:tab pos="1484313" algn="l"/>
                <a:tab pos="2398713" algn="l"/>
                <a:tab pos="3313113" algn="l"/>
                <a:tab pos="4227513" algn="l"/>
                <a:tab pos="5141913" algn="l"/>
                <a:tab pos="6056313" algn="l"/>
                <a:tab pos="6970713" algn="l"/>
                <a:tab pos="7885113" algn="l"/>
                <a:tab pos="8799513" algn="l"/>
                <a:tab pos="9713913" algn="l"/>
              </a:tabLst>
              <a:defRPr/>
            </a:pPr>
            <a:endParaRPr lang="en-GB" sz="3600" dirty="0">
              <a:solidFill>
                <a:schemeClr val="tx1">
                  <a:lumMod val="65000"/>
                  <a:lumOff val="35000"/>
                </a:schemeClr>
              </a:solidFill>
            </a:endParaRPr>
          </a:p>
        </p:txBody>
      </p:sp>
      <p:pic>
        <p:nvPicPr>
          <p:cNvPr id="5" name="~PP3456.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8696325" y="6410325"/>
            <a:ext cx="304800" cy="304800"/>
          </a:xfrm>
          <a:prstGeom prst="rect">
            <a:avLst/>
          </a:prstGeom>
        </p:spPr>
      </p:pic>
    </p:spTree>
  </p:cSld>
  <p:clrMapOvr>
    <a:masterClrMapping/>
  </p:clrMapOvr>
  <p:transition advTm="77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700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1"/>
          <p:cNvSpPr>
            <a:spLocks noGrp="1" noChangeArrowheads="1"/>
          </p:cNvSpPr>
          <p:nvPr>
            <p:ph type="title"/>
          </p:nvPr>
        </p:nvSpPr>
        <p:spPr>
          <a:xfrm>
            <a:off x="1371600" y="304800"/>
            <a:ext cx="7389813" cy="747713"/>
          </a:xfrm>
        </p:spPr>
        <p:txBody>
          <a:bodyPr/>
          <a:lstStyle/>
          <a:p>
            <a:pPr algn="ctr" fontAlgn="auto">
              <a:spcAft>
                <a:spcPts val="0"/>
              </a:spcAft>
              <a:buFont typeface="Tahoma"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dirty="0">
                <a:solidFill>
                  <a:schemeClr val="tx1">
                    <a:lumMod val="75000"/>
                    <a:lumOff val="25000"/>
                  </a:schemeClr>
                </a:solidFill>
                <a:effectLst>
                  <a:outerShdw blurRad="38100" dist="38100" dir="2700000" algn="tl">
                    <a:srgbClr val="000000">
                      <a:alpha val="43137"/>
                    </a:srgbClr>
                  </a:outerShdw>
                </a:effectLst>
                <a:latin typeface="Tahoma" pitchFamily="34" charset="0"/>
                <a:cs typeface="Tahoma" pitchFamily="34" charset="0"/>
              </a:rPr>
              <a:t>Conflict of Interest</a:t>
            </a:r>
          </a:p>
        </p:txBody>
      </p:sp>
      <p:sp>
        <p:nvSpPr>
          <p:cNvPr id="114690" name="Rectangle 2"/>
          <p:cNvSpPr>
            <a:spLocks noGrp="1" noChangeArrowheads="1"/>
          </p:cNvSpPr>
          <p:nvPr>
            <p:ph sz="half" idx="4294967295"/>
          </p:nvPr>
        </p:nvSpPr>
        <p:spPr>
          <a:xfrm>
            <a:off x="1905000" y="1676400"/>
            <a:ext cx="6705600" cy="5029200"/>
          </a:xfrm>
        </p:spPr>
        <p:txBody>
          <a:bodyPr>
            <a:normAutofit lnSpcReduction="10000"/>
          </a:bodyPr>
          <a:lstStyle/>
          <a:p>
            <a:pPr marL="0" indent="0" fontAlgn="auto">
              <a:spcBef>
                <a:spcPts val="0"/>
              </a:spcBef>
              <a:spcAft>
                <a:spcPts val="0"/>
              </a:spcAft>
              <a:buClr>
                <a:schemeClr val="tx1">
                  <a:lumMod val="50000"/>
                  <a:lumOff val="50000"/>
                </a:schemeClr>
              </a:buClr>
              <a:buNone/>
              <a:tabLst>
                <a:tab pos="569913" algn="l"/>
                <a:tab pos="1484313" algn="l"/>
                <a:tab pos="2398713" algn="l"/>
                <a:tab pos="3313113" algn="l"/>
                <a:tab pos="4227513" algn="l"/>
                <a:tab pos="5141913" algn="l"/>
                <a:tab pos="6056313" algn="l"/>
                <a:tab pos="6970713" algn="l"/>
                <a:tab pos="7885113" algn="l"/>
                <a:tab pos="8799513" algn="l"/>
                <a:tab pos="9713913" algn="l"/>
              </a:tabLst>
              <a:defRPr/>
            </a:pPr>
            <a:r>
              <a:rPr lang="en-GB" sz="2400" dirty="0">
                <a:solidFill>
                  <a:schemeClr val="tx1">
                    <a:lumMod val="65000"/>
                    <a:lumOff val="35000"/>
                  </a:schemeClr>
                </a:solidFill>
                <a:latin typeface="Tahoma" pitchFamily="34" charset="0"/>
                <a:cs typeface="Tahoma" pitchFamily="34" charset="0"/>
              </a:rPr>
              <a:t>Outside Activities</a:t>
            </a:r>
          </a:p>
          <a:p>
            <a:pPr marL="339725" lvl="1" indent="0" fontAlgn="auto">
              <a:spcBef>
                <a:spcPts val="0"/>
              </a:spcBef>
              <a:spcAft>
                <a:spcPts val="0"/>
              </a:spcAft>
              <a:buClr>
                <a:schemeClr val="tx1">
                  <a:lumMod val="50000"/>
                  <a:lumOff val="50000"/>
                </a:schemeClr>
              </a:buClr>
              <a:buFont typeface="Arial"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a:pPr>
            <a:r>
              <a:rPr lang="en-GB" sz="2000" dirty="0">
                <a:solidFill>
                  <a:schemeClr val="tx1">
                    <a:lumMod val="65000"/>
                    <a:lumOff val="35000"/>
                  </a:schemeClr>
                </a:solidFill>
                <a:latin typeface="Tahoma" pitchFamily="34" charset="0"/>
                <a:cs typeface="Tahoma" pitchFamily="34" charset="0"/>
              </a:rPr>
              <a:t>It is every employees duty to ensure that all outside activities do not constitute a conflict of interest and are not otherwise inconsistent with employment at MCHD.</a:t>
            </a:r>
          </a:p>
          <a:p>
            <a:pPr marL="339725" lvl="1" indent="0" fontAlgn="auto">
              <a:spcBef>
                <a:spcPts val="0"/>
              </a:spcBef>
              <a:spcAft>
                <a:spcPts val="0"/>
              </a:spcAft>
              <a:buClr>
                <a:schemeClr val="tx1">
                  <a:lumMod val="50000"/>
                  <a:lumOff val="50000"/>
                </a:schemeClr>
              </a:buClr>
              <a:buFont typeface="Arial"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a:pPr>
            <a:r>
              <a:rPr lang="en-GB" sz="2000" dirty="0">
                <a:solidFill>
                  <a:schemeClr val="tx1">
                    <a:lumMod val="65000"/>
                    <a:lumOff val="35000"/>
                  </a:schemeClr>
                </a:solidFill>
                <a:latin typeface="Tahoma" pitchFamily="34" charset="0"/>
                <a:cs typeface="Tahoma" pitchFamily="34" charset="0"/>
              </a:rPr>
              <a:t>Conflicts of Interest must be reported to Human Resources.</a:t>
            </a:r>
          </a:p>
          <a:p>
            <a:pPr marL="339725" lvl="1" indent="0" fontAlgn="auto">
              <a:spcBef>
                <a:spcPts val="0"/>
              </a:spcBef>
              <a:spcAft>
                <a:spcPts val="0"/>
              </a:spcAft>
              <a:buClr>
                <a:schemeClr val="tx1">
                  <a:lumMod val="50000"/>
                  <a:lumOff val="50000"/>
                </a:schemeClr>
              </a:buClr>
              <a:buFont typeface="Arial"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a:pPr>
            <a:endParaRPr lang="en-GB" sz="2000" dirty="0">
              <a:solidFill>
                <a:schemeClr val="tx1">
                  <a:lumMod val="65000"/>
                  <a:lumOff val="35000"/>
                </a:schemeClr>
              </a:solidFill>
              <a:latin typeface="Tahoma" pitchFamily="34" charset="0"/>
              <a:cs typeface="Tahoma" pitchFamily="34" charset="0"/>
            </a:endParaRPr>
          </a:p>
          <a:p>
            <a:pPr marL="339725" lvl="1" indent="0" fontAlgn="auto">
              <a:spcBef>
                <a:spcPts val="0"/>
              </a:spcBef>
              <a:spcAft>
                <a:spcPts val="0"/>
              </a:spcAft>
              <a:buClr>
                <a:schemeClr val="tx1">
                  <a:lumMod val="50000"/>
                  <a:lumOff val="50000"/>
                </a:schemeClr>
              </a:buClr>
              <a:buFont typeface="Arial"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a:pPr>
            <a:endParaRPr lang="en-GB" sz="2000" dirty="0">
              <a:solidFill>
                <a:schemeClr val="tx1">
                  <a:lumMod val="65000"/>
                  <a:lumOff val="35000"/>
                </a:schemeClr>
              </a:solidFill>
              <a:latin typeface="Tahoma" pitchFamily="34" charset="0"/>
              <a:cs typeface="Tahoma" pitchFamily="34" charset="0"/>
            </a:endParaRPr>
          </a:p>
          <a:p>
            <a:pPr marL="339725" lvl="1" indent="0" fontAlgn="auto">
              <a:spcBef>
                <a:spcPts val="0"/>
              </a:spcBef>
              <a:spcAft>
                <a:spcPts val="0"/>
              </a:spcAft>
              <a:buClr>
                <a:schemeClr val="tx1">
                  <a:lumMod val="50000"/>
                  <a:lumOff val="50000"/>
                </a:schemeClr>
              </a:buClr>
              <a:buFont typeface="Arial"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a:pPr>
            <a:endParaRPr lang="en-GB" sz="2000" dirty="0">
              <a:solidFill>
                <a:schemeClr val="tx1">
                  <a:lumMod val="65000"/>
                  <a:lumOff val="35000"/>
                </a:schemeClr>
              </a:solidFill>
              <a:latin typeface="Tahoma" pitchFamily="34" charset="0"/>
              <a:cs typeface="Tahoma" pitchFamily="34" charset="0"/>
            </a:endParaRPr>
          </a:p>
          <a:p>
            <a:pPr marL="0" indent="0" fontAlgn="auto">
              <a:spcBef>
                <a:spcPts val="0"/>
              </a:spcBef>
              <a:spcAft>
                <a:spcPts val="0"/>
              </a:spcAft>
              <a:buClr>
                <a:schemeClr val="tx1">
                  <a:lumMod val="50000"/>
                  <a:lumOff val="50000"/>
                </a:schemeClr>
              </a:buClr>
              <a:buNone/>
              <a:tabLst>
                <a:tab pos="569913" algn="l"/>
                <a:tab pos="1484313" algn="l"/>
                <a:tab pos="2398713" algn="l"/>
                <a:tab pos="3313113" algn="l"/>
                <a:tab pos="4227513" algn="l"/>
                <a:tab pos="5141913" algn="l"/>
                <a:tab pos="6056313" algn="l"/>
                <a:tab pos="6970713" algn="l"/>
                <a:tab pos="7885113" algn="l"/>
                <a:tab pos="8799513" algn="l"/>
                <a:tab pos="9713913" algn="l"/>
              </a:tabLst>
              <a:defRPr/>
            </a:pPr>
            <a:r>
              <a:rPr lang="en-GB" sz="2400" dirty="0">
                <a:solidFill>
                  <a:schemeClr val="tx1">
                    <a:lumMod val="65000"/>
                    <a:lumOff val="35000"/>
                  </a:schemeClr>
                </a:solidFill>
                <a:latin typeface="Tahoma" pitchFamily="34" charset="0"/>
                <a:cs typeface="Tahoma" pitchFamily="34" charset="0"/>
              </a:rPr>
              <a:t>Gifts and Entertainment</a:t>
            </a:r>
          </a:p>
          <a:p>
            <a:pPr marL="339725" lvl="1" indent="0" fontAlgn="auto">
              <a:spcBef>
                <a:spcPts val="0"/>
              </a:spcBef>
              <a:spcAft>
                <a:spcPts val="0"/>
              </a:spcAft>
              <a:buClr>
                <a:schemeClr val="tx1">
                  <a:lumMod val="50000"/>
                  <a:lumOff val="50000"/>
                </a:schemeClr>
              </a:buClr>
              <a:buFont typeface="Arial"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a:pPr>
            <a:r>
              <a:rPr lang="en-GB" sz="2000" dirty="0">
                <a:solidFill>
                  <a:schemeClr val="tx1">
                    <a:lumMod val="65000"/>
                    <a:lumOff val="35000"/>
                  </a:schemeClr>
                </a:solidFill>
                <a:latin typeface="Tahoma" pitchFamily="34" charset="0"/>
                <a:cs typeface="Tahoma" pitchFamily="34" charset="0"/>
              </a:rPr>
              <a:t>All gifts must be reported to the individuals department manager</a:t>
            </a:r>
          </a:p>
          <a:p>
            <a:pPr marL="339725" lvl="1" indent="0" fontAlgn="auto">
              <a:spcBef>
                <a:spcPts val="0"/>
              </a:spcBef>
              <a:spcAft>
                <a:spcPts val="0"/>
              </a:spcAft>
              <a:buClr>
                <a:schemeClr val="tx1">
                  <a:lumMod val="50000"/>
                  <a:lumOff val="50000"/>
                </a:schemeClr>
              </a:buClr>
              <a:buFont typeface="Arial"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a:pPr>
            <a:r>
              <a:rPr lang="en-GB" sz="2000" dirty="0">
                <a:solidFill>
                  <a:schemeClr val="tx1">
                    <a:lumMod val="65000"/>
                    <a:lumOff val="35000"/>
                  </a:schemeClr>
                </a:solidFill>
                <a:latin typeface="Tahoma" pitchFamily="34" charset="0"/>
                <a:cs typeface="Tahoma" pitchFamily="34" charset="0"/>
              </a:rPr>
              <a:t>Only a problem if the gift is used to influence one’s decision.</a:t>
            </a:r>
          </a:p>
          <a:p>
            <a:pPr marL="339725" lvl="1" indent="0" fontAlgn="auto">
              <a:spcBef>
                <a:spcPts val="0"/>
              </a:spcBef>
              <a:spcAft>
                <a:spcPts val="0"/>
              </a:spcAft>
              <a:buClr>
                <a:schemeClr val="tx1">
                  <a:lumMod val="50000"/>
                  <a:lumOff val="50000"/>
                </a:schemeClr>
              </a:buClr>
              <a:buFont typeface="Arial"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a:pPr>
            <a:r>
              <a:rPr lang="en-GB" sz="2000" dirty="0">
                <a:solidFill>
                  <a:schemeClr val="tx1">
                    <a:lumMod val="65000"/>
                    <a:lumOff val="35000"/>
                  </a:schemeClr>
                </a:solidFill>
                <a:latin typeface="Tahoma" pitchFamily="34" charset="0"/>
                <a:cs typeface="Tahoma" pitchFamily="34" charset="0"/>
              </a:rPr>
              <a:t> ASK if you don’t know!</a:t>
            </a:r>
          </a:p>
          <a:p>
            <a:pPr marL="339725" lvl="1" indent="0" fontAlgn="auto">
              <a:spcBef>
                <a:spcPts val="0"/>
              </a:spcBef>
              <a:spcAft>
                <a:spcPts val="0"/>
              </a:spcAft>
              <a:buClr>
                <a:schemeClr val="tx1">
                  <a:lumMod val="50000"/>
                  <a:lumOff val="50000"/>
                </a:schemeClr>
              </a:buClr>
              <a:buNone/>
              <a:tabLst>
                <a:tab pos="569913" algn="l"/>
                <a:tab pos="1484313" algn="l"/>
                <a:tab pos="2398713" algn="l"/>
                <a:tab pos="3313113" algn="l"/>
                <a:tab pos="4227513" algn="l"/>
                <a:tab pos="5141913" algn="l"/>
                <a:tab pos="6056313" algn="l"/>
                <a:tab pos="6970713" algn="l"/>
                <a:tab pos="7885113" algn="l"/>
                <a:tab pos="8799513" algn="l"/>
                <a:tab pos="9713913" algn="l"/>
              </a:tabLst>
              <a:defRPr/>
            </a:pPr>
            <a:endParaRPr lang="en-GB" dirty="0">
              <a:solidFill>
                <a:schemeClr val="tx1">
                  <a:lumMod val="65000"/>
                  <a:lumOff val="35000"/>
                </a:schemeClr>
              </a:solidFill>
              <a:latin typeface="Tahoma" pitchFamily="34" charset="0"/>
              <a:cs typeface="Tahoma" pitchFamily="34" charset="0"/>
            </a:endParaRPr>
          </a:p>
          <a:p>
            <a:pPr marL="0" indent="0" algn="just" fontAlgn="auto">
              <a:spcBef>
                <a:spcPts val="0"/>
              </a:spcBef>
              <a:spcAft>
                <a:spcPts val="0"/>
              </a:spcAft>
              <a:buClr>
                <a:schemeClr val="tx1">
                  <a:lumMod val="50000"/>
                  <a:lumOff val="50000"/>
                </a:schemeClr>
              </a:buClr>
              <a:buFont typeface="Wingdings" pitchFamily="2" charset="2"/>
              <a:buChar char="§"/>
              <a:tabLst>
                <a:tab pos="569913" algn="l"/>
                <a:tab pos="1484313" algn="l"/>
                <a:tab pos="2398713" algn="l"/>
                <a:tab pos="3313113" algn="l"/>
                <a:tab pos="4227513" algn="l"/>
                <a:tab pos="5141913" algn="l"/>
                <a:tab pos="6056313" algn="l"/>
                <a:tab pos="6970713" algn="l"/>
                <a:tab pos="7885113" algn="l"/>
                <a:tab pos="8799513" algn="l"/>
                <a:tab pos="9713913" algn="l"/>
              </a:tabLst>
              <a:defRPr/>
            </a:pPr>
            <a:endParaRPr lang="en-GB" dirty="0">
              <a:solidFill>
                <a:schemeClr val="tx1">
                  <a:lumMod val="65000"/>
                  <a:lumOff val="35000"/>
                </a:schemeClr>
              </a:solidFill>
            </a:endParaRPr>
          </a:p>
          <a:p>
            <a:pPr marL="0" indent="0" fontAlgn="auto">
              <a:spcBef>
                <a:spcPts val="0"/>
              </a:spcBef>
              <a:spcAft>
                <a:spcPts val="0"/>
              </a:spcAft>
              <a:buClr>
                <a:schemeClr val="tx1">
                  <a:lumMod val="50000"/>
                  <a:lumOff val="50000"/>
                </a:schemeClr>
              </a:buClr>
              <a:buFont typeface="Wingdings" pitchFamily="2" charset="2"/>
              <a:buChar char="§"/>
              <a:tabLst>
                <a:tab pos="569913" algn="l"/>
                <a:tab pos="1484313" algn="l"/>
                <a:tab pos="2398713" algn="l"/>
                <a:tab pos="3313113" algn="l"/>
                <a:tab pos="4227513" algn="l"/>
                <a:tab pos="5141913" algn="l"/>
                <a:tab pos="6056313" algn="l"/>
                <a:tab pos="6970713" algn="l"/>
                <a:tab pos="7885113" algn="l"/>
                <a:tab pos="8799513" algn="l"/>
                <a:tab pos="9713913" algn="l"/>
              </a:tabLst>
              <a:defRPr/>
            </a:pPr>
            <a:endParaRPr lang="en-GB" dirty="0">
              <a:solidFill>
                <a:schemeClr val="tx1">
                  <a:lumMod val="65000"/>
                  <a:lumOff val="35000"/>
                </a:schemeClr>
              </a:solidFill>
            </a:endParaRPr>
          </a:p>
          <a:p>
            <a:pPr marL="0" indent="0" algn="just" fontAlgn="auto">
              <a:spcBef>
                <a:spcPts val="900"/>
              </a:spcBef>
              <a:spcAft>
                <a:spcPts val="0"/>
              </a:spcAft>
              <a:buClr>
                <a:schemeClr val="tx1">
                  <a:lumMod val="50000"/>
                  <a:lumOff val="50000"/>
                </a:schemeClr>
              </a:buClr>
              <a:buFont typeface="Wingdings" pitchFamily="2" charset="2"/>
              <a:buChar char="§"/>
              <a:tabLst>
                <a:tab pos="569913" algn="l"/>
                <a:tab pos="1484313" algn="l"/>
                <a:tab pos="2398713" algn="l"/>
                <a:tab pos="3313113" algn="l"/>
                <a:tab pos="4227513" algn="l"/>
                <a:tab pos="5141913" algn="l"/>
                <a:tab pos="6056313" algn="l"/>
                <a:tab pos="6970713" algn="l"/>
                <a:tab pos="7885113" algn="l"/>
                <a:tab pos="8799513" algn="l"/>
                <a:tab pos="9713913" algn="l"/>
              </a:tabLst>
              <a:defRPr/>
            </a:pPr>
            <a:endParaRPr lang="en-GB" sz="3600" dirty="0">
              <a:solidFill>
                <a:schemeClr val="tx1">
                  <a:lumMod val="65000"/>
                  <a:lumOff val="35000"/>
                </a:schemeClr>
              </a:solidFill>
            </a:endParaRPr>
          </a:p>
        </p:txBody>
      </p:sp>
      <p:pic>
        <p:nvPicPr>
          <p:cNvPr id="5" name="~PP3025.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8696325" y="6410325"/>
            <a:ext cx="304800" cy="304800"/>
          </a:xfrm>
          <a:prstGeom prst="rect">
            <a:avLst/>
          </a:prstGeom>
        </p:spPr>
      </p:pic>
    </p:spTree>
  </p:cSld>
  <p:clrMapOvr>
    <a:masterClrMapping/>
  </p:clrMapOvr>
  <p:transition advTm="49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1"/>
          <p:cNvSpPr>
            <a:spLocks noGrp="1" noChangeArrowheads="1"/>
          </p:cNvSpPr>
          <p:nvPr>
            <p:ph type="title"/>
          </p:nvPr>
        </p:nvSpPr>
        <p:spPr>
          <a:xfrm>
            <a:off x="1371600" y="304800"/>
            <a:ext cx="7389813" cy="747713"/>
          </a:xfrm>
        </p:spPr>
        <p:txBody>
          <a:bodyPr/>
          <a:lstStyle/>
          <a:p>
            <a:pPr algn="ctr" fontAlgn="auto">
              <a:spcAft>
                <a:spcPts val="0"/>
              </a:spcAft>
              <a:buFont typeface="Tahoma"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dirty="0">
                <a:solidFill>
                  <a:schemeClr val="tx1">
                    <a:lumMod val="75000"/>
                    <a:lumOff val="25000"/>
                  </a:schemeClr>
                </a:solidFill>
                <a:effectLst>
                  <a:outerShdw blurRad="38100" dist="38100" dir="2700000" algn="tl">
                    <a:srgbClr val="000000">
                      <a:alpha val="43137"/>
                    </a:srgbClr>
                  </a:outerShdw>
                </a:effectLst>
                <a:latin typeface="Tahoma" pitchFamily="34" charset="0"/>
                <a:cs typeface="Tahoma" pitchFamily="34" charset="0"/>
              </a:rPr>
              <a:t>Organizational Opportunities</a:t>
            </a:r>
          </a:p>
        </p:txBody>
      </p:sp>
      <p:sp>
        <p:nvSpPr>
          <p:cNvPr id="114690" name="Rectangle 2"/>
          <p:cNvSpPr>
            <a:spLocks noGrp="1" noChangeArrowheads="1"/>
          </p:cNvSpPr>
          <p:nvPr>
            <p:ph sz="half" idx="4294967295"/>
          </p:nvPr>
        </p:nvSpPr>
        <p:spPr>
          <a:xfrm>
            <a:off x="1905000" y="1676400"/>
            <a:ext cx="6705600" cy="5029200"/>
          </a:xfrm>
        </p:spPr>
        <p:txBody>
          <a:bodyPr>
            <a:normAutofit/>
          </a:bodyPr>
          <a:lstStyle/>
          <a:p>
            <a:pPr>
              <a:spcBef>
                <a:spcPts val="0"/>
              </a:spcBef>
              <a:buNone/>
            </a:pPr>
            <a:r>
              <a:rPr lang="en-US" sz="2400" dirty="0">
                <a:latin typeface="Tahoma" pitchFamily="34" charset="0"/>
                <a:cs typeface="Tahoma" pitchFamily="34" charset="0"/>
              </a:rPr>
              <a:t>Employees are prohibited (without the consent</a:t>
            </a:r>
          </a:p>
          <a:p>
            <a:pPr>
              <a:spcBef>
                <a:spcPts val="0"/>
              </a:spcBef>
              <a:buNone/>
            </a:pPr>
            <a:r>
              <a:rPr lang="en-US" sz="2400" dirty="0">
                <a:latin typeface="Tahoma" pitchFamily="34" charset="0"/>
                <a:cs typeface="Tahoma" pitchFamily="34" charset="0"/>
              </a:rPr>
              <a:t>of the Board of Directors or an appropriate</a:t>
            </a:r>
          </a:p>
          <a:p>
            <a:pPr>
              <a:spcBef>
                <a:spcPts val="0"/>
              </a:spcBef>
              <a:buNone/>
            </a:pPr>
            <a:r>
              <a:rPr lang="en-US" sz="2400" dirty="0">
                <a:latin typeface="Tahoma" pitchFamily="34" charset="0"/>
                <a:cs typeface="Tahoma" pitchFamily="34" charset="0"/>
              </a:rPr>
              <a:t>committee) from: </a:t>
            </a:r>
          </a:p>
          <a:p>
            <a:pPr lvl="1">
              <a:buFont typeface="Arial" pitchFamily="34" charset="0"/>
              <a:buChar char="•"/>
            </a:pPr>
            <a:r>
              <a:rPr lang="en-US" sz="2000" dirty="0">
                <a:latin typeface="Tahoma" pitchFamily="34" charset="0"/>
                <a:cs typeface="Tahoma" pitchFamily="34" charset="0"/>
              </a:rPr>
              <a:t>taking for themselves opportunities that are discovered through the use of corporate property, information or their positions</a:t>
            </a:r>
          </a:p>
          <a:p>
            <a:pPr lvl="1">
              <a:buFont typeface="Arial" pitchFamily="34" charset="0"/>
              <a:buChar char="•"/>
            </a:pPr>
            <a:r>
              <a:rPr lang="en-US" sz="2000" dirty="0">
                <a:latin typeface="Tahoma" pitchFamily="34" charset="0"/>
                <a:cs typeface="Tahoma" pitchFamily="34" charset="0"/>
              </a:rPr>
              <a:t>using MCHD property, information or their position for personal gain and competing with MCHD, directly or indirectly.</a:t>
            </a:r>
          </a:p>
          <a:p>
            <a:endParaRPr lang="en-US" dirty="0">
              <a:latin typeface="Tahoma" pitchFamily="34" charset="0"/>
              <a:cs typeface="Tahoma" pitchFamily="34" charset="0"/>
            </a:endParaRPr>
          </a:p>
          <a:p>
            <a:pPr marL="0" indent="0" algn="just" fontAlgn="auto">
              <a:spcBef>
                <a:spcPts val="0"/>
              </a:spcBef>
              <a:spcAft>
                <a:spcPts val="0"/>
              </a:spcAft>
              <a:buClr>
                <a:schemeClr val="tx1">
                  <a:lumMod val="50000"/>
                  <a:lumOff val="50000"/>
                </a:schemeClr>
              </a:buClr>
              <a:buFont typeface="Wingdings" pitchFamily="2" charset="2"/>
              <a:buChar char="§"/>
              <a:tabLst>
                <a:tab pos="569913" algn="l"/>
                <a:tab pos="1484313" algn="l"/>
                <a:tab pos="2398713" algn="l"/>
                <a:tab pos="3313113" algn="l"/>
                <a:tab pos="4227513" algn="l"/>
                <a:tab pos="5141913" algn="l"/>
                <a:tab pos="6056313" algn="l"/>
                <a:tab pos="6970713" algn="l"/>
                <a:tab pos="7885113" algn="l"/>
                <a:tab pos="8799513" algn="l"/>
                <a:tab pos="9713913" algn="l"/>
              </a:tabLst>
              <a:defRPr/>
            </a:pPr>
            <a:endParaRPr lang="en-GB" dirty="0">
              <a:solidFill>
                <a:schemeClr val="tx1">
                  <a:lumMod val="65000"/>
                  <a:lumOff val="35000"/>
                </a:schemeClr>
              </a:solidFill>
              <a:latin typeface="Tahoma" pitchFamily="34" charset="0"/>
              <a:cs typeface="Tahoma" pitchFamily="34" charset="0"/>
            </a:endParaRPr>
          </a:p>
          <a:p>
            <a:pPr marL="0" indent="0" fontAlgn="auto">
              <a:spcBef>
                <a:spcPts val="0"/>
              </a:spcBef>
              <a:spcAft>
                <a:spcPts val="0"/>
              </a:spcAft>
              <a:buClr>
                <a:schemeClr val="tx1">
                  <a:lumMod val="50000"/>
                  <a:lumOff val="50000"/>
                </a:schemeClr>
              </a:buClr>
              <a:buFont typeface="Wingdings" pitchFamily="2" charset="2"/>
              <a:buChar char="§"/>
              <a:tabLst>
                <a:tab pos="569913" algn="l"/>
                <a:tab pos="1484313" algn="l"/>
                <a:tab pos="2398713" algn="l"/>
                <a:tab pos="3313113" algn="l"/>
                <a:tab pos="4227513" algn="l"/>
                <a:tab pos="5141913" algn="l"/>
                <a:tab pos="6056313" algn="l"/>
                <a:tab pos="6970713" algn="l"/>
                <a:tab pos="7885113" algn="l"/>
                <a:tab pos="8799513" algn="l"/>
                <a:tab pos="9713913" algn="l"/>
              </a:tabLst>
              <a:defRPr/>
            </a:pPr>
            <a:endParaRPr lang="en-GB" dirty="0">
              <a:solidFill>
                <a:schemeClr val="tx1">
                  <a:lumMod val="65000"/>
                  <a:lumOff val="35000"/>
                </a:schemeClr>
              </a:solidFill>
              <a:latin typeface="Tahoma" pitchFamily="34" charset="0"/>
              <a:cs typeface="Tahoma" pitchFamily="34" charset="0"/>
            </a:endParaRPr>
          </a:p>
          <a:p>
            <a:pPr marL="0" indent="0" algn="just" fontAlgn="auto">
              <a:spcBef>
                <a:spcPts val="900"/>
              </a:spcBef>
              <a:spcAft>
                <a:spcPts val="0"/>
              </a:spcAft>
              <a:buClr>
                <a:schemeClr val="tx1">
                  <a:lumMod val="50000"/>
                  <a:lumOff val="50000"/>
                </a:schemeClr>
              </a:buClr>
              <a:buFont typeface="Wingdings" pitchFamily="2" charset="2"/>
              <a:buChar char="§"/>
              <a:tabLst>
                <a:tab pos="569913" algn="l"/>
                <a:tab pos="1484313" algn="l"/>
                <a:tab pos="2398713" algn="l"/>
                <a:tab pos="3313113" algn="l"/>
                <a:tab pos="4227513" algn="l"/>
                <a:tab pos="5141913" algn="l"/>
                <a:tab pos="6056313" algn="l"/>
                <a:tab pos="6970713" algn="l"/>
                <a:tab pos="7885113" algn="l"/>
                <a:tab pos="8799513" algn="l"/>
                <a:tab pos="9713913" algn="l"/>
              </a:tabLst>
              <a:defRPr/>
            </a:pPr>
            <a:endParaRPr lang="en-GB" sz="3600" dirty="0">
              <a:solidFill>
                <a:schemeClr val="tx1">
                  <a:lumMod val="65000"/>
                  <a:lumOff val="35000"/>
                </a:schemeClr>
              </a:solidFill>
            </a:endParaRPr>
          </a:p>
        </p:txBody>
      </p:sp>
      <p:pic>
        <p:nvPicPr>
          <p:cNvPr id="5" name="~PP3476.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8696325" y="6410325"/>
            <a:ext cx="304800" cy="304800"/>
          </a:xfrm>
          <a:prstGeom prst="rect">
            <a:avLst/>
          </a:prstGeom>
        </p:spPr>
      </p:pic>
    </p:spTree>
  </p:cSld>
  <p:clrMapOvr>
    <a:masterClrMapping/>
  </p:clrMapOvr>
  <p:transition advTm="20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00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1"/>
          <p:cNvSpPr>
            <a:spLocks noGrp="1" noChangeArrowheads="1"/>
          </p:cNvSpPr>
          <p:nvPr>
            <p:ph type="title"/>
          </p:nvPr>
        </p:nvSpPr>
        <p:spPr>
          <a:xfrm>
            <a:off x="1371600" y="304800"/>
            <a:ext cx="7389813" cy="747713"/>
          </a:xfrm>
        </p:spPr>
        <p:txBody>
          <a:bodyPr/>
          <a:lstStyle/>
          <a:p>
            <a:pPr algn="ctr" fontAlgn="auto">
              <a:spcAft>
                <a:spcPts val="0"/>
              </a:spcAft>
              <a:buFont typeface="Tahoma"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dirty="0">
                <a:solidFill>
                  <a:schemeClr val="tx1">
                    <a:lumMod val="75000"/>
                    <a:lumOff val="25000"/>
                  </a:schemeClr>
                </a:solidFill>
                <a:effectLst>
                  <a:outerShdw blurRad="38100" dist="38100" dir="2700000" algn="tl">
                    <a:srgbClr val="000000">
                      <a:alpha val="43137"/>
                    </a:srgbClr>
                  </a:outerShdw>
                </a:effectLst>
                <a:latin typeface="Tahoma" pitchFamily="34" charset="0"/>
                <a:cs typeface="Tahoma" pitchFamily="34" charset="0"/>
              </a:rPr>
              <a:t>Antitrust and Fair Dealing</a:t>
            </a:r>
          </a:p>
        </p:txBody>
      </p:sp>
      <p:sp>
        <p:nvSpPr>
          <p:cNvPr id="114690" name="Rectangle 2"/>
          <p:cNvSpPr>
            <a:spLocks noGrp="1" noChangeArrowheads="1"/>
          </p:cNvSpPr>
          <p:nvPr>
            <p:ph sz="half" idx="4294967295"/>
          </p:nvPr>
        </p:nvSpPr>
        <p:spPr>
          <a:xfrm>
            <a:off x="1905000" y="1676400"/>
            <a:ext cx="6705600" cy="5029200"/>
          </a:xfrm>
        </p:spPr>
        <p:txBody>
          <a:bodyPr>
            <a:normAutofit lnSpcReduction="10000"/>
          </a:bodyPr>
          <a:lstStyle/>
          <a:p>
            <a:pPr>
              <a:buFont typeface="Arial" pitchFamily="34" charset="0"/>
              <a:buChar char="•"/>
            </a:pPr>
            <a:r>
              <a:rPr lang="en-US" sz="2400" dirty="0">
                <a:latin typeface="Tahoma" pitchFamily="34" charset="0"/>
                <a:cs typeface="Tahoma" pitchFamily="34" charset="0"/>
              </a:rPr>
              <a:t>The philosophy of MCHD is to compete vigorously, aggressively and successfully in today's in the market and to do so at all times in compliance with antitrust and competition and fair dealing laws. </a:t>
            </a:r>
          </a:p>
          <a:p>
            <a:pPr>
              <a:buFont typeface="Arial" pitchFamily="34" charset="0"/>
              <a:buChar char="•"/>
            </a:pPr>
            <a:r>
              <a:rPr lang="en-US" sz="2400" dirty="0">
                <a:latin typeface="Tahoma" pitchFamily="34" charset="0"/>
                <a:cs typeface="Tahoma" pitchFamily="34" charset="0"/>
              </a:rPr>
              <a:t>Each employee should deal fairly with MCHD's customers, suppliers, competitors and other employees. </a:t>
            </a:r>
          </a:p>
          <a:p>
            <a:pPr>
              <a:buFont typeface="Arial" pitchFamily="34" charset="0"/>
              <a:buChar char="•"/>
            </a:pPr>
            <a:r>
              <a:rPr lang="en-US" sz="2400" dirty="0">
                <a:latin typeface="Tahoma" pitchFamily="34" charset="0"/>
                <a:cs typeface="Tahoma" pitchFamily="34" charset="0"/>
              </a:rPr>
              <a:t>No employee should take unfair advantage of anyone through manipulation, concealment, abuse of privileged information, misrepresentation of material facts or any other unfair-dealing practice.</a:t>
            </a:r>
          </a:p>
          <a:p>
            <a:endParaRPr lang="en-US" dirty="0">
              <a:latin typeface="Tahoma" pitchFamily="34" charset="0"/>
              <a:cs typeface="Tahoma" pitchFamily="34" charset="0"/>
            </a:endParaRPr>
          </a:p>
          <a:p>
            <a:pPr marL="0" indent="0" algn="just" fontAlgn="auto">
              <a:spcBef>
                <a:spcPts val="0"/>
              </a:spcBef>
              <a:spcAft>
                <a:spcPts val="0"/>
              </a:spcAft>
              <a:buClr>
                <a:schemeClr val="tx1">
                  <a:lumMod val="50000"/>
                  <a:lumOff val="50000"/>
                </a:schemeClr>
              </a:buClr>
              <a:buFont typeface="Wingdings" pitchFamily="2" charset="2"/>
              <a:buChar char="§"/>
              <a:tabLst>
                <a:tab pos="569913" algn="l"/>
                <a:tab pos="1484313" algn="l"/>
                <a:tab pos="2398713" algn="l"/>
                <a:tab pos="3313113" algn="l"/>
                <a:tab pos="4227513" algn="l"/>
                <a:tab pos="5141913" algn="l"/>
                <a:tab pos="6056313" algn="l"/>
                <a:tab pos="6970713" algn="l"/>
                <a:tab pos="7885113" algn="l"/>
                <a:tab pos="8799513" algn="l"/>
                <a:tab pos="9713913" algn="l"/>
              </a:tabLst>
              <a:defRPr/>
            </a:pPr>
            <a:endParaRPr lang="en-GB" dirty="0">
              <a:solidFill>
                <a:schemeClr val="tx1">
                  <a:lumMod val="65000"/>
                  <a:lumOff val="35000"/>
                </a:schemeClr>
              </a:solidFill>
              <a:latin typeface="Tahoma" pitchFamily="34" charset="0"/>
              <a:cs typeface="Tahoma" pitchFamily="34" charset="0"/>
            </a:endParaRPr>
          </a:p>
          <a:p>
            <a:pPr marL="0" indent="0" fontAlgn="auto">
              <a:spcBef>
                <a:spcPts val="0"/>
              </a:spcBef>
              <a:spcAft>
                <a:spcPts val="0"/>
              </a:spcAft>
              <a:buClr>
                <a:schemeClr val="tx1">
                  <a:lumMod val="50000"/>
                  <a:lumOff val="50000"/>
                </a:schemeClr>
              </a:buClr>
              <a:buFont typeface="Wingdings" pitchFamily="2" charset="2"/>
              <a:buChar char="§"/>
              <a:tabLst>
                <a:tab pos="569913" algn="l"/>
                <a:tab pos="1484313" algn="l"/>
                <a:tab pos="2398713" algn="l"/>
                <a:tab pos="3313113" algn="l"/>
                <a:tab pos="4227513" algn="l"/>
                <a:tab pos="5141913" algn="l"/>
                <a:tab pos="6056313" algn="l"/>
                <a:tab pos="6970713" algn="l"/>
                <a:tab pos="7885113" algn="l"/>
                <a:tab pos="8799513" algn="l"/>
                <a:tab pos="9713913" algn="l"/>
              </a:tabLst>
              <a:defRPr/>
            </a:pPr>
            <a:endParaRPr lang="en-GB" dirty="0">
              <a:solidFill>
                <a:schemeClr val="tx1">
                  <a:lumMod val="65000"/>
                  <a:lumOff val="35000"/>
                </a:schemeClr>
              </a:solidFill>
              <a:latin typeface="Tahoma" pitchFamily="34" charset="0"/>
              <a:cs typeface="Tahoma" pitchFamily="34" charset="0"/>
            </a:endParaRPr>
          </a:p>
          <a:p>
            <a:pPr marL="0" indent="0" algn="just" fontAlgn="auto">
              <a:spcBef>
                <a:spcPts val="900"/>
              </a:spcBef>
              <a:spcAft>
                <a:spcPts val="0"/>
              </a:spcAft>
              <a:buClr>
                <a:schemeClr val="tx1">
                  <a:lumMod val="50000"/>
                  <a:lumOff val="50000"/>
                </a:schemeClr>
              </a:buClr>
              <a:buFont typeface="Wingdings" pitchFamily="2" charset="2"/>
              <a:buChar char="§"/>
              <a:tabLst>
                <a:tab pos="569913" algn="l"/>
                <a:tab pos="1484313" algn="l"/>
                <a:tab pos="2398713" algn="l"/>
                <a:tab pos="3313113" algn="l"/>
                <a:tab pos="4227513" algn="l"/>
                <a:tab pos="5141913" algn="l"/>
                <a:tab pos="6056313" algn="l"/>
                <a:tab pos="6970713" algn="l"/>
                <a:tab pos="7885113" algn="l"/>
                <a:tab pos="8799513" algn="l"/>
                <a:tab pos="9713913" algn="l"/>
              </a:tabLst>
              <a:defRPr/>
            </a:pPr>
            <a:endParaRPr lang="en-GB" sz="3600" dirty="0">
              <a:solidFill>
                <a:schemeClr val="tx1">
                  <a:lumMod val="65000"/>
                  <a:lumOff val="35000"/>
                </a:schemeClr>
              </a:solidFill>
            </a:endParaRPr>
          </a:p>
        </p:txBody>
      </p:sp>
      <p:pic>
        <p:nvPicPr>
          <p:cNvPr id="4" name="~PP243.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8696325" y="6410325"/>
            <a:ext cx="304800" cy="304800"/>
          </a:xfrm>
          <a:prstGeom prst="rect">
            <a:avLst/>
          </a:prstGeom>
        </p:spPr>
      </p:pic>
    </p:spTree>
  </p:cSld>
  <p:clrMapOvr>
    <a:masterClrMapping/>
  </p:clrMapOvr>
  <p:transition advTm="32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200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1"/>
          <p:cNvSpPr>
            <a:spLocks noGrp="1" noChangeArrowheads="1"/>
          </p:cNvSpPr>
          <p:nvPr>
            <p:ph type="title"/>
          </p:nvPr>
        </p:nvSpPr>
        <p:spPr>
          <a:xfrm>
            <a:off x="1371600" y="304800"/>
            <a:ext cx="7389813" cy="747713"/>
          </a:xfrm>
        </p:spPr>
        <p:txBody>
          <a:bodyPr/>
          <a:lstStyle/>
          <a:p>
            <a:pPr algn="ctr" fontAlgn="auto">
              <a:spcAft>
                <a:spcPts val="0"/>
              </a:spcAft>
              <a:buFont typeface="Tahoma"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dirty="0">
                <a:solidFill>
                  <a:schemeClr val="tx1">
                    <a:lumMod val="75000"/>
                    <a:lumOff val="25000"/>
                  </a:schemeClr>
                </a:solidFill>
                <a:effectLst>
                  <a:outerShdw blurRad="38100" dist="38100" dir="2700000" algn="tl">
                    <a:srgbClr val="000000">
                      <a:alpha val="43137"/>
                    </a:srgbClr>
                  </a:outerShdw>
                </a:effectLst>
                <a:latin typeface="Tahoma" pitchFamily="34" charset="0"/>
                <a:cs typeface="Tahoma" pitchFamily="34" charset="0"/>
              </a:rPr>
              <a:t>Discrimination and Harassment</a:t>
            </a:r>
          </a:p>
        </p:txBody>
      </p:sp>
      <p:sp>
        <p:nvSpPr>
          <p:cNvPr id="114690" name="Rectangle 2"/>
          <p:cNvSpPr>
            <a:spLocks noGrp="1" noChangeArrowheads="1"/>
          </p:cNvSpPr>
          <p:nvPr>
            <p:ph sz="half" idx="4294967295"/>
          </p:nvPr>
        </p:nvSpPr>
        <p:spPr>
          <a:xfrm>
            <a:off x="1905000" y="1676400"/>
            <a:ext cx="6705600" cy="5029200"/>
          </a:xfrm>
        </p:spPr>
        <p:txBody>
          <a:bodyPr>
            <a:normAutofit/>
          </a:bodyPr>
          <a:lstStyle/>
          <a:p>
            <a:pPr>
              <a:buFont typeface="Arial" pitchFamily="34" charset="0"/>
              <a:buChar char="•"/>
            </a:pPr>
            <a:r>
              <a:rPr lang="en-US" dirty="0">
                <a:latin typeface="Tahoma" pitchFamily="34" charset="0"/>
                <a:cs typeface="Tahoma" pitchFamily="34" charset="0"/>
              </a:rPr>
              <a:t>MCHD is committed to providing a work environment that values diversity among its employees. </a:t>
            </a:r>
          </a:p>
          <a:p>
            <a:pPr>
              <a:buNone/>
            </a:pPr>
            <a:endParaRPr lang="en-US" dirty="0">
              <a:latin typeface="Tahoma" pitchFamily="34" charset="0"/>
              <a:cs typeface="Tahoma" pitchFamily="34" charset="0"/>
            </a:endParaRPr>
          </a:p>
          <a:p>
            <a:pPr>
              <a:buFont typeface="Arial" pitchFamily="34" charset="0"/>
              <a:buChar char="•"/>
            </a:pPr>
            <a:r>
              <a:rPr lang="en-US" dirty="0">
                <a:latin typeface="Tahoma" pitchFamily="34" charset="0"/>
                <a:cs typeface="Tahoma" pitchFamily="34" charset="0"/>
              </a:rPr>
              <a:t>MCHD is committed to providing equal employment opportunities to all individuals and will not tolerate any illegal discrimination or harassment of any kind.</a:t>
            </a:r>
          </a:p>
          <a:p>
            <a:pPr>
              <a:buNone/>
            </a:pPr>
            <a:endParaRPr lang="en-US" dirty="0">
              <a:latin typeface="Tahoma" pitchFamily="34" charset="0"/>
              <a:cs typeface="Tahoma" pitchFamily="34" charset="0"/>
            </a:endParaRPr>
          </a:p>
          <a:p>
            <a:pPr>
              <a:buFont typeface="Arial" pitchFamily="34" charset="0"/>
              <a:buChar char="•"/>
            </a:pPr>
            <a:r>
              <a:rPr lang="en-US" dirty="0">
                <a:latin typeface="Tahoma" pitchFamily="34" charset="0"/>
                <a:cs typeface="Tahoma" pitchFamily="34" charset="0"/>
              </a:rPr>
              <a:t>All levels of supervision are responsible for monitoring and complying with MCHD's policies and procedures for handling employee complaints concerning harassment and other forms of unlawful discrimination. </a:t>
            </a:r>
          </a:p>
          <a:p>
            <a:pPr marL="0" indent="0" algn="just" fontAlgn="auto">
              <a:spcBef>
                <a:spcPts val="0"/>
              </a:spcBef>
              <a:spcAft>
                <a:spcPts val="0"/>
              </a:spcAft>
              <a:buClr>
                <a:schemeClr val="tx1">
                  <a:lumMod val="50000"/>
                  <a:lumOff val="50000"/>
                </a:schemeClr>
              </a:buClr>
              <a:buFont typeface="Wingdings" pitchFamily="2" charset="2"/>
              <a:buChar char="§"/>
              <a:tabLst>
                <a:tab pos="569913" algn="l"/>
                <a:tab pos="1484313" algn="l"/>
                <a:tab pos="2398713" algn="l"/>
                <a:tab pos="3313113" algn="l"/>
                <a:tab pos="4227513" algn="l"/>
                <a:tab pos="5141913" algn="l"/>
                <a:tab pos="6056313" algn="l"/>
                <a:tab pos="6970713" algn="l"/>
                <a:tab pos="7885113" algn="l"/>
                <a:tab pos="8799513" algn="l"/>
                <a:tab pos="9713913" algn="l"/>
              </a:tabLst>
              <a:defRPr/>
            </a:pPr>
            <a:endParaRPr lang="en-GB" dirty="0">
              <a:solidFill>
                <a:schemeClr val="tx1">
                  <a:lumMod val="65000"/>
                  <a:lumOff val="35000"/>
                </a:schemeClr>
              </a:solidFill>
              <a:latin typeface="Tahoma" pitchFamily="34" charset="0"/>
              <a:cs typeface="Tahoma" pitchFamily="34" charset="0"/>
            </a:endParaRPr>
          </a:p>
          <a:p>
            <a:pPr marL="0" indent="0" fontAlgn="auto">
              <a:spcBef>
                <a:spcPts val="0"/>
              </a:spcBef>
              <a:spcAft>
                <a:spcPts val="0"/>
              </a:spcAft>
              <a:buClr>
                <a:schemeClr val="tx1">
                  <a:lumMod val="50000"/>
                  <a:lumOff val="50000"/>
                </a:schemeClr>
              </a:buClr>
              <a:buFont typeface="Wingdings" pitchFamily="2" charset="2"/>
              <a:buChar char="§"/>
              <a:tabLst>
                <a:tab pos="569913" algn="l"/>
                <a:tab pos="1484313" algn="l"/>
                <a:tab pos="2398713" algn="l"/>
                <a:tab pos="3313113" algn="l"/>
                <a:tab pos="4227513" algn="l"/>
                <a:tab pos="5141913" algn="l"/>
                <a:tab pos="6056313" algn="l"/>
                <a:tab pos="6970713" algn="l"/>
                <a:tab pos="7885113" algn="l"/>
                <a:tab pos="8799513" algn="l"/>
                <a:tab pos="9713913" algn="l"/>
              </a:tabLst>
              <a:defRPr/>
            </a:pPr>
            <a:endParaRPr lang="en-GB" dirty="0">
              <a:solidFill>
                <a:schemeClr val="tx1">
                  <a:lumMod val="65000"/>
                  <a:lumOff val="35000"/>
                </a:schemeClr>
              </a:solidFill>
              <a:latin typeface="Tahoma" pitchFamily="34" charset="0"/>
              <a:cs typeface="Tahoma" pitchFamily="34" charset="0"/>
            </a:endParaRPr>
          </a:p>
          <a:p>
            <a:pPr marL="0" indent="0" algn="just" fontAlgn="auto">
              <a:spcBef>
                <a:spcPts val="900"/>
              </a:spcBef>
              <a:spcAft>
                <a:spcPts val="0"/>
              </a:spcAft>
              <a:buClr>
                <a:schemeClr val="tx1">
                  <a:lumMod val="50000"/>
                  <a:lumOff val="50000"/>
                </a:schemeClr>
              </a:buClr>
              <a:buFont typeface="Wingdings" pitchFamily="2" charset="2"/>
              <a:buChar char="§"/>
              <a:tabLst>
                <a:tab pos="569913" algn="l"/>
                <a:tab pos="1484313" algn="l"/>
                <a:tab pos="2398713" algn="l"/>
                <a:tab pos="3313113" algn="l"/>
                <a:tab pos="4227513" algn="l"/>
                <a:tab pos="5141913" algn="l"/>
                <a:tab pos="6056313" algn="l"/>
                <a:tab pos="6970713" algn="l"/>
                <a:tab pos="7885113" algn="l"/>
                <a:tab pos="8799513" algn="l"/>
                <a:tab pos="9713913" algn="l"/>
              </a:tabLst>
              <a:defRPr/>
            </a:pPr>
            <a:endParaRPr lang="en-GB" sz="3600" dirty="0">
              <a:solidFill>
                <a:schemeClr val="tx1">
                  <a:lumMod val="65000"/>
                  <a:lumOff val="35000"/>
                </a:schemeClr>
              </a:solidFill>
            </a:endParaRPr>
          </a:p>
        </p:txBody>
      </p:sp>
      <p:pic>
        <p:nvPicPr>
          <p:cNvPr id="4" name="~PP3074.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8696325" y="6410325"/>
            <a:ext cx="304800" cy="304800"/>
          </a:xfrm>
          <a:prstGeom prst="rect">
            <a:avLst/>
          </a:prstGeom>
        </p:spPr>
      </p:pic>
    </p:spTree>
  </p:cSld>
  <p:clrMapOvr>
    <a:masterClrMapping/>
  </p:clrMapOvr>
  <p:transition advTm="27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Title 2"/>
          <p:cNvPicPr>
            <a:picLocks noGrp="1" noChangeArrowheads="1"/>
          </p:cNvPicPr>
          <p:nvPr>
            <p:ph type="ctrTitle"/>
          </p:nvPr>
        </p:nvPicPr>
        <p:blipFill>
          <a:blip r:embed="rId5" cstate="print"/>
          <a:srcRect/>
          <a:stretch>
            <a:fillRect/>
          </a:stretch>
        </p:blipFill>
        <p:spPr bwMode="auto">
          <a:xfrm>
            <a:off x="1365250" y="1670050"/>
            <a:ext cx="6413500" cy="774700"/>
          </a:xfrm>
        </p:spPr>
      </p:pic>
      <p:sp>
        <p:nvSpPr>
          <p:cNvPr id="4" name="Subtitle 3"/>
          <p:cNvSpPr>
            <a:spLocks noGrp="1"/>
          </p:cNvSpPr>
          <p:nvPr>
            <p:ph type="subTitle" idx="1"/>
          </p:nvPr>
        </p:nvSpPr>
        <p:spPr>
          <a:xfrm>
            <a:off x="1143000" y="3886200"/>
            <a:ext cx="6781800" cy="1676399"/>
          </a:xfrm>
        </p:spPr>
        <p:txBody>
          <a:bodyPr/>
          <a:lstStyle/>
          <a:p>
            <a:pPr fontAlgn="auto">
              <a:spcAft>
                <a:spcPts val="0"/>
              </a:spcAft>
              <a:defRPr/>
            </a:pPr>
            <a:r>
              <a:rPr lang="en-US" dirty="0">
                <a:solidFill>
                  <a:schemeClr val="tx1"/>
                </a:solidFill>
              </a:rPr>
              <a:t>“</a:t>
            </a:r>
            <a:r>
              <a:rPr lang="en-US" dirty="0">
                <a:solidFill>
                  <a:schemeClr val="tx1"/>
                </a:solidFill>
                <a:latin typeface="Tahoma" pitchFamily="34" charset="0"/>
                <a:cs typeface="Tahoma" pitchFamily="34" charset="0"/>
              </a:rPr>
              <a:t>Corporate Compliance” refers </a:t>
            </a:r>
            <a:r>
              <a:rPr lang="en-US">
                <a:solidFill>
                  <a:schemeClr val="tx1"/>
                </a:solidFill>
                <a:latin typeface="Tahoma" pitchFamily="34" charset="0"/>
                <a:cs typeface="Tahoma" pitchFamily="34" charset="0"/>
              </a:rPr>
              <a:t>to MCHD’s pledge </a:t>
            </a:r>
            <a:r>
              <a:rPr lang="en-US" dirty="0">
                <a:solidFill>
                  <a:schemeClr val="tx1"/>
                </a:solidFill>
                <a:latin typeface="Tahoma" pitchFamily="34" charset="0"/>
                <a:cs typeface="Tahoma" pitchFamily="34" charset="0"/>
              </a:rPr>
              <a:t>to operate within the statues, rules, regulations, and policies set by the government, insurance programs, payers and the organization itself.</a:t>
            </a:r>
          </a:p>
        </p:txBody>
      </p:sp>
      <p:pic>
        <p:nvPicPr>
          <p:cNvPr id="7" name="~PP3396.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cstate="print"/>
          <a:stretch>
            <a:fillRect/>
          </a:stretch>
        </p:blipFill>
        <p:spPr>
          <a:xfrm>
            <a:off x="8696325" y="6410325"/>
            <a:ext cx="304800" cy="304800"/>
          </a:xfrm>
          <a:prstGeom prst="rect">
            <a:avLst/>
          </a:prstGeom>
        </p:spPr>
      </p:pic>
    </p:spTree>
  </p:cSld>
  <p:clrMapOvr>
    <a:masterClrMapping/>
  </p:clrMapOvr>
  <p:transition advTm="23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300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7576" showWhenStopped="0">
                <p:cTn id="7" fill="hold" display="0">
                  <p:stCondLst>
                    <p:cond delay="indefinite"/>
                  </p:stCondLst>
                  <p:endCondLst>
                    <p:cond evt="onPrev" delay="0">
                      <p:tgtEl>
                        <p:sldTgt/>
                      </p:tgtEl>
                    </p:cond>
                    <p:cond evt="onStopAudio" delay="0">
                      <p:tgtEl>
                        <p:sldTgt/>
                      </p:tgtEl>
                    </p:cond>
                  </p:endCondLst>
                </p:cTn>
                <p:tgtEl>
                  <p:spTgt spid="7"/>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1"/>
          <p:cNvSpPr>
            <a:spLocks noGrp="1" noChangeArrowheads="1"/>
          </p:cNvSpPr>
          <p:nvPr>
            <p:ph type="title"/>
          </p:nvPr>
        </p:nvSpPr>
        <p:spPr>
          <a:xfrm>
            <a:off x="1371600" y="304800"/>
            <a:ext cx="7389813" cy="747713"/>
          </a:xfrm>
        </p:spPr>
        <p:txBody>
          <a:bodyPr/>
          <a:lstStyle/>
          <a:p>
            <a:pPr algn="ctr" fontAlgn="auto">
              <a:spcAft>
                <a:spcPts val="0"/>
              </a:spcAft>
              <a:buFont typeface="Tahoma"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dirty="0">
                <a:solidFill>
                  <a:schemeClr val="tx1">
                    <a:lumMod val="75000"/>
                    <a:lumOff val="25000"/>
                  </a:schemeClr>
                </a:solidFill>
                <a:effectLst>
                  <a:outerShdw blurRad="38100" dist="38100" dir="2700000" algn="tl">
                    <a:srgbClr val="000000">
                      <a:alpha val="43137"/>
                    </a:srgbClr>
                  </a:outerShdw>
                </a:effectLst>
                <a:latin typeface="Tahoma" pitchFamily="34" charset="0"/>
                <a:cs typeface="Tahoma" pitchFamily="34" charset="0"/>
              </a:rPr>
              <a:t>Health and Safety</a:t>
            </a:r>
          </a:p>
        </p:txBody>
      </p:sp>
      <p:sp>
        <p:nvSpPr>
          <p:cNvPr id="114690" name="Rectangle 2"/>
          <p:cNvSpPr>
            <a:spLocks noGrp="1" noChangeArrowheads="1"/>
          </p:cNvSpPr>
          <p:nvPr>
            <p:ph sz="half" idx="4294967295"/>
          </p:nvPr>
        </p:nvSpPr>
        <p:spPr>
          <a:xfrm>
            <a:off x="1905000" y="1676400"/>
            <a:ext cx="6705600" cy="5029200"/>
          </a:xfrm>
        </p:spPr>
        <p:txBody>
          <a:bodyPr>
            <a:normAutofit/>
          </a:bodyPr>
          <a:lstStyle/>
          <a:p>
            <a:pPr>
              <a:buFont typeface="Arial" pitchFamily="34" charset="0"/>
              <a:buChar char="•"/>
            </a:pPr>
            <a:r>
              <a:rPr lang="en-US" dirty="0">
                <a:latin typeface="Tahoma" pitchFamily="34" charset="0"/>
                <a:cs typeface="Tahoma" pitchFamily="34" charset="0"/>
              </a:rPr>
              <a:t>Each employee has a responsibility to ensure that MCHD operations and products meet applicable government and MCHD standards. </a:t>
            </a:r>
          </a:p>
          <a:p>
            <a:pPr>
              <a:buFont typeface="Arial" pitchFamily="34" charset="0"/>
              <a:buChar char="•"/>
            </a:pPr>
            <a:r>
              <a:rPr lang="en-US" dirty="0">
                <a:latin typeface="Tahoma" pitchFamily="34" charset="0"/>
                <a:cs typeface="Tahoma" pitchFamily="34" charset="0"/>
              </a:rPr>
              <a:t>All employees are required to be alert to environmental and safety issues and to be familiar with environmental, health and safety laws and MCHD policies applicable to their area of business. </a:t>
            </a:r>
          </a:p>
          <a:p>
            <a:pPr>
              <a:buFont typeface="Arial" pitchFamily="34" charset="0"/>
              <a:buChar char="•"/>
            </a:pPr>
            <a:r>
              <a:rPr lang="en-US" dirty="0">
                <a:latin typeface="Tahoma" pitchFamily="34" charset="0"/>
                <a:cs typeface="Tahoma" pitchFamily="34" charset="0"/>
              </a:rPr>
              <a:t>Threats or acts of violence and any form of intimidation are not permitted. </a:t>
            </a:r>
          </a:p>
          <a:p>
            <a:pPr>
              <a:buFont typeface="Arial" pitchFamily="34" charset="0"/>
              <a:buChar char="•"/>
            </a:pPr>
            <a:r>
              <a:rPr lang="en-US" dirty="0">
                <a:latin typeface="Tahoma" pitchFamily="34" charset="0"/>
                <a:cs typeface="Tahoma" pitchFamily="34" charset="0"/>
              </a:rPr>
              <a:t>The use/misuse and influence of illegal drugs or legalized substances in the workplace will not be tolerated.</a:t>
            </a:r>
          </a:p>
          <a:p>
            <a:pPr marL="0" indent="0" algn="just" fontAlgn="auto">
              <a:spcBef>
                <a:spcPts val="0"/>
              </a:spcBef>
              <a:spcAft>
                <a:spcPts val="0"/>
              </a:spcAft>
              <a:buClr>
                <a:schemeClr val="tx1">
                  <a:lumMod val="50000"/>
                  <a:lumOff val="50000"/>
                </a:schemeClr>
              </a:buClr>
              <a:buFont typeface="Wingdings" pitchFamily="2" charset="2"/>
              <a:buChar char="§"/>
              <a:tabLst>
                <a:tab pos="569913" algn="l"/>
                <a:tab pos="1484313" algn="l"/>
                <a:tab pos="2398713" algn="l"/>
                <a:tab pos="3313113" algn="l"/>
                <a:tab pos="4227513" algn="l"/>
                <a:tab pos="5141913" algn="l"/>
                <a:tab pos="6056313" algn="l"/>
                <a:tab pos="6970713" algn="l"/>
                <a:tab pos="7885113" algn="l"/>
                <a:tab pos="8799513" algn="l"/>
                <a:tab pos="9713913" algn="l"/>
              </a:tabLst>
              <a:defRPr/>
            </a:pPr>
            <a:endParaRPr lang="en-GB" dirty="0">
              <a:solidFill>
                <a:schemeClr val="tx1">
                  <a:lumMod val="65000"/>
                  <a:lumOff val="35000"/>
                </a:schemeClr>
              </a:solidFill>
              <a:latin typeface="Tahoma" pitchFamily="34" charset="0"/>
              <a:cs typeface="Tahoma" pitchFamily="34" charset="0"/>
            </a:endParaRPr>
          </a:p>
          <a:p>
            <a:pPr marL="0" indent="0" fontAlgn="auto">
              <a:spcBef>
                <a:spcPts val="0"/>
              </a:spcBef>
              <a:spcAft>
                <a:spcPts val="0"/>
              </a:spcAft>
              <a:buClr>
                <a:schemeClr val="tx1">
                  <a:lumMod val="50000"/>
                  <a:lumOff val="50000"/>
                </a:schemeClr>
              </a:buClr>
              <a:buFont typeface="Wingdings" pitchFamily="2" charset="2"/>
              <a:buChar char="§"/>
              <a:tabLst>
                <a:tab pos="569913" algn="l"/>
                <a:tab pos="1484313" algn="l"/>
                <a:tab pos="2398713" algn="l"/>
                <a:tab pos="3313113" algn="l"/>
                <a:tab pos="4227513" algn="l"/>
                <a:tab pos="5141913" algn="l"/>
                <a:tab pos="6056313" algn="l"/>
                <a:tab pos="6970713" algn="l"/>
                <a:tab pos="7885113" algn="l"/>
                <a:tab pos="8799513" algn="l"/>
                <a:tab pos="9713913" algn="l"/>
              </a:tabLst>
              <a:defRPr/>
            </a:pPr>
            <a:endParaRPr lang="en-GB" dirty="0">
              <a:solidFill>
                <a:schemeClr val="tx1">
                  <a:lumMod val="65000"/>
                  <a:lumOff val="35000"/>
                </a:schemeClr>
              </a:solidFill>
              <a:latin typeface="Tahoma" pitchFamily="34" charset="0"/>
              <a:cs typeface="Tahoma" pitchFamily="34" charset="0"/>
            </a:endParaRPr>
          </a:p>
          <a:p>
            <a:pPr marL="0" indent="0" algn="just" fontAlgn="auto">
              <a:spcBef>
                <a:spcPts val="900"/>
              </a:spcBef>
              <a:spcAft>
                <a:spcPts val="0"/>
              </a:spcAft>
              <a:buClr>
                <a:schemeClr val="tx1">
                  <a:lumMod val="50000"/>
                  <a:lumOff val="50000"/>
                </a:schemeClr>
              </a:buClr>
              <a:buFont typeface="Wingdings" pitchFamily="2" charset="2"/>
              <a:buChar char="§"/>
              <a:tabLst>
                <a:tab pos="569913" algn="l"/>
                <a:tab pos="1484313" algn="l"/>
                <a:tab pos="2398713" algn="l"/>
                <a:tab pos="3313113" algn="l"/>
                <a:tab pos="4227513" algn="l"/>
                <a:tab pos="5141913" algn="l"/>
                <a:tab pos="6056313" algn="l"/>
                <a:tab pos="6970713" algn="l"/>
                <a:tab pos="7885113" algn="l"/>
                <a:tab pos="8799513" algn="l"/>
                <a:tab pos="9713913" algn="l"/>
              </a:tabLst>
              <a:defRPr/>
            </a:pPr>
            <a:endParaRPr lang="en-GB" sz="3600" dirty="0">
              <a:solidFill>
                <a:schemeClr val="tx1">
                  <a:lumMod val="65000"/>
                  <a:lumOff val="35000"/>
                </a:schemeClr>
              </a:solidFill>
            </a:endParaRPr>
          </a:p>
        </p:txBody>
      </p:sp>
      <p:pic>
        <p:nvPicPr>
          <p:cNvPr id="8" name="~PP2553.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8696325" y="6410325"/>
            <a:ext cx="304800" cy="304800"/>
          </a:xfrm>
          <a:prstGeom prst="rect">
            <a:avLst/>
          </a:prstGeom>
        </p:spPr>
      </p:pic>
    </p:spTree>
  </p:cSld>
  <p:clrMapOvr>
    <a:masterClrMapping/>
  </p:clrMapOvr>
  <p:transition advTm="55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5000"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Prev" delay="0">
                      <p:tgtEl>
                        <p:sldTgt/>
                      </p:tgtEl>
                    </p:cond>
                    <p:cond evt="onStopAudio" delay="0">
                      <p:tgtEl>
                        <p:sldTgt/>
                      </p:tgtEl>
                    </p:cond>
                  </p:endCondLst>
                </p:cTn>
                <p:tgtEl>
                  <p:spTgt spid="8"/>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1"/>
          <p:cNvSpPr>
            <a:spLocks noGrp="1" noChangeArrowheads="1"/>
          </p:cNvSpPr>
          <p:nvPr>
            <p:ph type="title"/>
          </p:nvPr>
        </p:nvSpPr>
        <p:spPr>
          <a:xfrm>
            <a:off x="1371600" y="304800"/>
            <a:ext cx="7389813" cy="747713"/>
          </a:xfrm>
        </p:spPr>
        <p:txBody>
          <a:bodyPr/>
          <a:lstStyle/>
          <a:p>
            <a:pPr algn="ctr" fontAlgn="auto">
              <a:spcAft>
                <a:spcPts val="0"/>
              </a:spcAft>
              <a:buFont typeface="Tahoma"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dirty="0">
                <a:solidFill>
                  <a:schemeClr val="tx1">
                    <a:lumMod val="75000"/>
                    <a:lumOff val="25000"/>
                  </a:schemeClr>
                </a:solidFill>
                <a:effectLst>
                  <a:outerShdw blurRad="38100" dist="38100" dir="2700000" algn="tl">
                    <a:srgbClr val="000000">
                      <a:alpha val="43137"/>
                    </a:srgbClr>
                  </a:outerShdw>
                </a:effectLst>
                <a:latin typeface="Tahoma" pitchFamily="34" charset="0"/>
                <a:cs typeface="Tahoma" pitchFamily="34" charset="0"/>
              </a:rPr>
              <a:t>Accounting Records and Record Keeping</a:t>
            </a:r>
          </a:p>
        </p:txBody>
      </p:sp>
      <p:sp>
        <p:nvSpPr>
          <p:cNvPr id="114690" name="Rectangle 2"/>
          <p:cNvSpPr>
            <a:spLocks noGrp="1" noChangeArrowheads="1"/>
          </p:cNvSpPr>
          <p:nvPr>
            <p:ph sz="half" idx="4294967295"/>
          </p:nvPr>
        </p:nvSpPr>
        <p:spPr>
          <a:xfrm>
            <a:off x="1905000" y="1676400"/>
            <a:ext cx="6705600" cy="5029200"/>
          </a:xfrm>
        </p:spPr>
        <p:txBody>
          <a:bodyPr>
            <a:normAutofit/>
          </a:bodyPr>
          <a:lstStyle/>
          <a:p>
            <a:pPr marL="0" indent="0" algn="just" fontAlgn="auto">
              <a:spcBef>
                <a:spcPts val="0"/>
              </a:spcBef>
              <a:spcAft>
                <a:spcPts val="0"/>
              </a:spcAft>
              <a:buClr>
                <a:schemeClr val="tx1">
                  <a:lumMod val="50000"/>
                  <a:lumOff val="50000"/>
                </a:schemeClr>
              </a:buClr>
              <a:buFont typeface="Wingdings" pitchFamily="2" charset="2"/>
              <a:buChar char="§"/>
              <a:tabLst>
                <a:tab pos="569913" algn="l"/>
                <a:tab pos="1484313" algn="l"/>
                <a:tab pos="2398713" algn="l"/>
                <a:tab pos="3313113" algn="l"/>
                <a:tab pos="4227513" algn="l"/>
                <a:tab pos="5141913" algn="l"/>
                <a:tab pos="6056313" algn="l"/>
                <a:tab pos="6970713" algn="l"/>
                <a:tab pos="7885113" algn="l"/>
                <a:tab pos="8799513" algn="l"/>
                <a:tab pos="9713913" algn="l"/>
              </a:tabLst>
              <a:defRPr/>
            </a:pPr>
            <a:r>
              <a:rPr lang="en-US" dirty="0">
                <a:latin typeface="Tahoma" pitchFamily="34" charset="0"/>
                <a:cs typeface="Tahoma" pitchFamily="34" charset="0"/>
              </a:rPr>
              <a:t>All financial statements and books, records and accounts of MCHD must conform to legal requirements, generally accepted accounting principles, and MCHD's system of internal accounting controls. </a:t>
            </a:r>
          </a:p>
          <a:p>
            <a:pPr marL="0" indent="0" algn="just" fontAlgn="auto">
              <a:spcBef>
                <a:spcPts val="0"/>
              </a:spcBef>
              <a:spcAft>
                <a:spcPts val="0"/>
              </a:spcAft>
              <a:buClr>
                <a:schemeClr val="tx1">
                  <a:lumMod val="50000"/>
                  <a:lumOff val="50000"/>
                </a:schemeClr>
              </a:buClr>
              <a:buFont typeface="Wingdings" pitchFamily="2" charset="2"/>
              <a:buChar char="§"/>
              <a:tabLst>
                <a:tab pos="569913" algn="l"/>
                <a:tab pos="1484313" algn="l"/>
                <a:tab pos="2398713" algn="l"/>
                <a:tab pos="3313113" algn="l"/>
                <a:tab pos="4227513" algn="l"/>
                <a:tab pos="5141913" algn="l"/>
                <a:tab pos="6056313" algn="l"/>
                <a:tab pos="6970713" algn="l"/>
                <a:tab pos="7885113" algn="l"/>
                <a:tab pos="8799513" algn="l"/>
                <a:tab pos="9713913" algn="l"/>
              </a:tabLst>
              <a:defRPr/>
            </a:pPr>
            <a:endParaRPr lang="en-US" dirty="0">
              <a:solidFill>
                <a:schemeClr val="tx1">
                  <a:lumMod val="65000"/>
                  <a:lumOff val="35000"/>
                </a:schemeClr>
              </a:solidFill>
              <a:latin typeface="Tahoma" pitchFamily="34" charset="0"/>
              <a:cs typeface="Tahoma" pitchFamily="34" charset="0"/>
            </a:endParaRPr>
          </a:p>
          <a:p>
            <a:pPr marL="0" indent="0" algn="just" fontAlgn="auto">
              <a:spcBef>
                <a:spcPts val="0"/>
              </a:spcBef>
              <a:spcAft>
                <a:spcPts val="0"/>
              </a:spcAft>
              <a:buClr>
                <a:schemeClr val="tx1">
                  <a:lumMod val="50000"/>
                  <a:lumOff val="50000"/>
                </a:schemeClr>
              </a:buClr>
              <a:buFont typeface="Wingdings" pitchFamily="2" charset="2"/>
              <a:buChar char="§"/>
              <a:tabLst>
                <a:tab pos="569913" algn="l"/>
                <a:tab pos="1484313" algn="l"/>
                <a:tab pos="2398713" algn="l"/>
                <a:tab pos="3313113" algn="l"/>
                <a:tab pos="4227513" algn="l"/>
                <a:tab pos="5141913" algn="l"/>
                <a:tab pos="6056313" algn="l"/>
                <a:tab pos="6970713" algn="l"/>
                <a:tab pos="7885113" algn="l"/>
                <a:tab pos="8799513" algn="l"/>
                <a:tab pos="9713913" algn="l"/>
              </a:tabLst>
              <a:defRPr/>
            </a:pPr>
            <a:r>
              <a:rPr lang="en-US" dirty="0">
                <a:solidFill>
                  <a:schemeClr val="tx1">
                    <a:lumMod val="65000"/>
                    <a:lumOff val="35000"/>
                  </a:schemeClr>
                </a:solidFill>
                <a:latin typeface="Tahoma" pitchFamily="34" charset="0"/>
                <a:cs typeface="Tahoma" pitchFamily="34" charset="0"/>
              </a:rPr>
              <a:t>All records must be retained for the periods set forth by MCHD policy.</a:t>
            </a:r>
            <a:endParaRPr lang="en-GB" dirty="0">
              <a:solidFill>
                <a:schemeClr val="tx1">
                  <a:lumMod val="65000"/>
                  <a:lumOff val="35000"/>
                </a:schemeClr>
              </a:solidFill>
              <a:latin typeface="Tahoma" pitchFamily="34" charset="0"/>
              <a:cs typeface="Tahoma" pitchFamily="34" charset="0"/>
            </a:endParaRPr>
          </a:p>
          <a:p>
            <a:pPr marL="0" indent="0" fontAlgn="auto">
              <a:spcBef>
                <a:spcPts val="0"/>
              </a:spcBef>
              <a:spcAft>
                <a:spcPts val="0"/>
              </a:spcAft>
              <a:buClr>
                <a:schemeClr val="tx1">
                  <a:lumMod val="50000"/>
                  <a:lumOff val="50000"/>
                </a:schemeClr>
              </a:buClr>
              <a:buFont typeface="Wingdings" pitchFamily="2" charset="2"/>
              <a:buChar char="§"/>
              <a:tabLst>
                <a:tab pos="569913" algn="l"/>
                <a:tab pos="1484313" algn="l"/>
                <a:tab pos="2398713" algn="l"/>
                <a:tab pos="3313113" algn="l"/>
                <a:tab pos="4227513" algn="l"/>
                <a:tab pos="5141913" algn="l"/>
                <a:tab pos="6056313" algn="l"/>
                <a:tab pos="6970713" algn="l"/>
                <a:tab pos="7885113" algn="l"/>
                <a:tab pos="8799513" algn="l"/>
                <a:tab pos="9713913" algn="l"/>
              </a:tabLst>
              <a:defRPr/>
            </a:pPr>
            <a:endParaRPr lang="en-GB" dirty="0">
              <a:solidFill>
                <a:schemeClr val="tx1">
                  <a:lumMod val="65000"/>
                  <a:lumOff val="35000"/>
                </a:schemeClr>
              </a:solidFill>
              <a:latin typeface="Tahoma" pitchFamily="34" charset="0"/>
              <a:cs typeface="Tahoma" pitchFamily="34" charset="0"/>
            </a:endParaRPr>
          </a:p>
          <a:p>
            <a:pPr marL="0" indent="0" fontAlgn="auto">
              <a:spcBef>
                <a:spcPts val="0"/>
              </a:spcBef>
              <a:spcAft>
                <a:spcPts val="0"/>
              </a:spcAft>
              <a:buClr>
                <a:schemeClr val="tx1">
                  <a:lumMod val="50000"/>
                  <a:lumOff val="50000"/>
                </a:schemeClr>
              </a:buClr>
              <a:buFont typeface="Wingdings" pitchFamily="2" charset="2"/>
              <a:buChar char="§"/>
              <a:tabLst>
                <a:tab pos="569913" algn="l"/>
                <a:tab pos="1484313" algn="l"/>
                <a:tab pos="2398713" algn="l"/>
                <a:tab pos="3313113" algn="l"/>
                <a:tab pos="4227513" algn="l"/>
                <a:tab pos="5141913" algn="l"/>
                <a:tab pos="6056313" algn="l"/>
                <a:tab pos="6970713" algn="l"/>
                <a:tab pos="7885113" algn="l"/>
                <a:tab pos="8799513" algn="l"/>
                <a:tab pos="9713913" algn="l"/>
              </a:tabLst>
              <a:defRPr/>
            </a:pPr>
            <a:endParaRPr lang="en-GB" dirty="0">
              <a:solidFill>
                <a:schemeClr val="tx1">
                  <a:lumMod val="65000"/>
                  <a:lumOff val="35000"/>
                </a:schemeClr>
              </a:solidFill>
              <a:latin typeface="Tahoma" pitchFamily="34" charset="0"/>
              <a:cs typeface="Tahoma" pitchFamily="34" charset="0"/>
            </a:endParaRPr>
          </a:p>
        </p:txBody>
      </p:sp>
      <p:pic>
        <p:nvPicPr>
          <p:cNvPr id="4" name="~PP173.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8696325" y="6410325"/>
            <a:ext cx="304800" cy="304800"/>
          </a:xfrm>
          <a:prstGeom prst="rect">
            <a:avLst/>
          </a:prstGeom>
        </p:spPr>
      </p:pic>
    </p:spTree>
  </p:cSld>
  <p:clrMapOvr>
    <a:masterClrMapping/>
  </p:clrMapOvr>
  <p:transition advTm="15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1"/>
          <p:cNvSpPr>
            <a:spLocks noGrp="1" noChangeArrowheads="1"/>
          </p:cNvSpPr>
          <p:nvPr>
            <p:ph type="title"/>
          </p:nvPr>
        </p:nvSpPr>
        <p:spPr>
          <a:xfrm>
            <a:off x="1371600" y="304800"/>
            <a:ext cx="7389813" cy="747713"/>
          </a:xfrm>
        </p:spPr>
        <p:txBody>
          <a:bodyPr/>
          <a:lstStyle/>
          <a:p>
            <a:pPr algn="ctr" fontAlgn="auto">
              <a:spcAft>
                <a:spcPts val="0"/>
              </a:spcAft>
              <a:buFont typeface="Tahoma"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dirty="0">
                <a:solidFill>
                  <a:schemeClr val="tx1">
                    <a:lumMod val="75000"/>
                    <a:lumOff val="25000"/>
                  </a:schemeClr>
                </a:solidFill>
                <a:effectLst>
                  <a:outerShdw blurRad="38100" dist="38100" dir="2700000" algn="tl">
                    <a:srgbClr val="000000">
                      <a:alpha val="43137"/>
                    </a:srgbClr>
                  </a:outerShdw>
                </a:effectLst>
                <a:latin typeface="Tahoma" pitchFamily="34" charset="0"/>
                <a:cs typeface="Tahoma" pitchFamily="34" charset="0"/>
              </a:rPr>
              <a:t>Confidentiality</a:t>
            </a:r>
          </a:p>
        </p:txBody>
      </p:sp>
      <p:sp>
        <p:nvSpPr>
          <p:cNvPr id="114690" name="Rectangle 2"/>
          <p:cNvSpPr>
            <a:spLocks noGrp="1" noChangeArrowheads="1"/>
          </p:cNvSpPr>
          <p:nvPr>
            <p:ph sz="half" idx="4294967295"/>
          </p:nvPr>
        </p:nvSpPr>
        <p:spPr>
          <a:xfrm>
            <a:off x="1905000" y="1676400"/>
            <a:ext cx="6705600" cy="5029200"/>
          </a:xfrm>
        </p:spPr>
        <p:txBody>
          <a:bodyPr>
            <a:normAutofit/>
          </a:bodyPr>
          <a:lstStyle/>
          <a:p>
            <a:pPr marL="0" indent="0" fontAlgn="auto">
              <a:spcBef>
                <a:spcPts val="0"/>
              </a:spcBef>
              <a:spcAft>
                <a:spcPts val="0"/>
              </a:spcAft>
              <a:buClr>
                <a:schemeClr val="tx1">
                  <a:lumMod val="50000"/>
                  <a:lumOff val="50000"/>
                </a:schemeClr>
              </a:buClr>
              <a:buFont typeface="Arial"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a:pPr>
            <a:r>
              <a:rPr lang="en-US" dirty="0">
                <a:latin typeface="Tahoma" pitchFamily="34" charset="0"/>
                <a:cs typeface="Tahoma" pitchFamily="34" charset="0"/>
              </a:rPr>
              <a:t>All employees must treat what they learn about customers, joint venture partners and suppliers as confidential information. The obligation not to disclose confidential information of MCHD and our customers continues with an employee even after he or she leaves MCHD.</a:t>
            </a:r>
          </a:p>
          <a:p>
            <a:pPr marL="0" indent="0" fontAlgn="auto">
              <a:spcBef>
                <a:spcPts val="0"/>
              </a:spcBef>
              <a:spcAft>
                <a:spcPts val="0"/>
              </a:spcAft>
              <a:buClr>
                <a:schemeClr val="tx1">
                  <a:lumMod val="50000"/>
                  <a:lumOff val="50000"/>
                </a:schemeClr>
              </a:buClr>
              <a:buFont typeface="Arial"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a:pPr>
            <a:endParaRPr lang="en-GB" dirty="0">
              <a:solidFill>
                <a:schemeClr val="tx1">
                  <a:lumMod val="65000"/>
                  <a:lumOff val="35000"/>
                </a:schemeClr>
              </a:solidFill>
              <a:latin typeface="Tahoma" pitchFamily="34" charset="0"/>
              <a:cs typeface="Tahoma" pitchFamily="34" charset="0"/>
            </a:endParaRPr>
          </a:p>
          <a:p>
            <a:pPr marL="0" indent="0" fontAlgn="auto">
              <a:spcBef>
                <a:spcPts val="0"/>
              </a:spcBef>
              <a:spcAft>
                <a:spcPts val="0"/>
              </a:spcAft>
              <a:buClr>
                <a:schemeClr val="tx1">
                  <a:lumMod val="50000"/>
                  <a:lumOff val="50000"/>
                </a:schemeClr>
              </a:buClr>
              <a:buFont typeface="Arial"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a:pPr>
            <a:r>
              <a:rPr lang="en-GB" dirty="0">
                <a:solidFill>
                  <a:schemeClr val="tx1">
                    <a:lumMod val="65000"/>
                    <a:lumOff val="35000"/>
                  </a:schemeClr>
                </a:solidFill>
                <a:latin typeface="Tahoma" pitchFamily="34" charset="0"/>
                <a:cs typeface="Tahoma" pitchFamily="34" charset="0"/>
              </a:rPr>
              <a:t>Proprietary Information</a:t>
            </a:r>
          </a:p>
          <a:p>
            <a:pPr marL="339725" lvl="1" indent="0" fontAlgn="auto">
              <a:spcBef>
                <a:spcPts val="0"/>
              </a:spcBef>
              <a:spcAft>
                <a:spcPts val="0"/>
              </a:spcAft>
              <a:buClr>
                <a:schemeClr val="tx1">
                  <a:lumMod val="50000"/>
                  <a:lumOff val="50000"/>
                </a:schemeClr>
              </a:buClr>
              <a:buFont typeface="Arial"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a:pPr>
            <a:r>
              <a:rPr lang="en-US" dirty="0">
                <a:latin typeface="Tahoma" pitchFamily="34" charset="0"/>
                <a:cs typeface="Tahoma" pitchFamily="34" charset="0"/>
              </a:rPr>
              <a:t>Each employee must protect MCHD intellectual property (trade secrets, trademarks, and copyrights, business, marketing and service plans, databases, records, salary information and unpublished financial data and reports)</a:t>
            </a:r>
          </a:p>
          <a:p>
            <a:pPr marL="339725" lvl="1" indent="0" fontAlgn="auto">
              <a:spcBef>
                <a:spcPts val="0"/>
              </a:spcBef>
              <a:spcAft>
                <a:spcPts val="0"/>
              </a:spcAft>
              <a:buClr>
                <a:schemeClr val="tx1">
                  <a:lumMod val="50000"/>
                  <a:lumOff val="50000"/>
                </a:schemeClr>
              </a:buClr>
              <a:buFont typeface="Arial"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a:pPr>
            <a:endParaRPr lang="en-US" dirty="0">
              <a:latin typeface="Tahoma" pitchFamily="34" charset="0"/>
              <a:cs typeface="Tahoma" pitchFamily="34" charset="0"/>
            </a:endParaRPr>
          </a:p>
          <a:p>
            <a:pPr marL="0" indent="0" fontAlgn="auto">
              <a:spcBef>
                <a:spcPts val="0"/>
              </a:spcBef>
              <a:spcAft>
                <a:spcPts val="0"/>
              </a:spcAft>
              <a:buClr>
                <a:schemeClr val="tx1">
                  <a:lumMod val="50000"/>
                  <a:lumOff val="50000"/>
                </a:schemeClr>
              </a:buClr>
              <a:buFont typeface="Arial"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a:pPr>
            <a:r>
              <a:rPr lang="en-GB" dirty="0">
                <a:solidFill>
                  <a:schemeClr val="tx1">
                    <a:lumMod val="65000"/>
                    <a:lumOff val="35000"/>
                  </a:schemeClr>
                </a:solidFill>
                <a:latin typeface="Tahoma" pitchFamily="34" charset="0"/>
                <a:cs typeface="Tahoma" pitchFamily="34" charset="0"/>
              </a:rPr>
              <a:t>Confidentiality of Patient Information</a:t>
            </a:r>
          </a:p>
          <a:p>
            <a:pPr marL="339725" lvl="1" indent="0" fontAlgn="auto">
              <a:spcBef>
                <a:spcPts val="0"/>
              </a:spcBef>
              <a:spcAft>
                <a:spcPts val="0"/>
              </a:spcAft>
              <a:buClr>
                <a:schemeClr val="tx1">
                  <a:lumMod val="50000"/>
                  <a:lumOff val="50000"/>
                </a:schemeClr>
              </a:buClr>
              <a:buFont typeface="Arial"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a:pPr>
            <a:endParaRPr lang="en-GB" dirty="0">
              <a:solidFill>
                <a:schemeClr val="tx1">
                  <a:lumMod val="65000"/>
                  <a:lumOff val="35000"/>
                </a:schemeClr>
              </a:solidFill>
              <a:latin typeface="Tahoma" pitchFamily="34" charset="0"/>
              <a:cs typeface="Tahoma" pitchFamily="34" charset="0"/>
            </a:endParaRPr>
          </a:p>
          <a:p>
            <a:pPr marL="0" indent="0" fontAlgn="auto">
              <a:spcBef>
                <a:spcPts val="0"/>
              </a:spcBef>
              <a:spcAft>
                <a:spcPts val="0"/>
              </a:spcAft>
              <a:buClr>
                <a:schemeClr val="tx1">
                  <a:lumMod val="50000"/>
                  <a:lumOff val="50000"/>
                </a:schemeClr>
              </a:buClr>
              <a:buFont typeface="Wingdings" pitchFamily="2" charset="2"/>
              <a:buChar char="§"/>
              <a:tabLst>
                <a:tab pos="569913" algn="l"/>
                <a:tab pos="1484313" algn="l"/>
                <a:tab pos="2398713" algn="l"/>
                <a:tab pos="3313113" algn="l"/>
                <a:tab pos="4227513" algn="l"/>
                <a:tab pos="5141913" algn="l"/>
                <a:tab pos="6056313" algn="l"/>
                <a:tab pos="6970713" algn="l"/>
                <a:tab pos="7885113" algn="l"/>
                <a:tab pos="8799513" algn="l"/>
                <a:tab pos="9713913" algn="l"/>
              </a:tabLst>
              <a:defRPr/>
            </a:pPr>
            <a:endParaRPr lang="en-GB" dirty="0">
              <a:solidFill>
                <a:schemeClr val="tx1">
                  <a:lumMod val="65000"/>
                  <a:lumOff val="35000"/>
                </a:schemeClr>
              </a:solidFill>
              <a:latin typeface="Tahoma" pitchFamily="34" charset="0"/>
              <a:cs typeface="Tahoma" pitchFamily="34" charset="0"/>
            </a:endParaRPr>
          </a:p>
          <a:p>
            <a:pPr marL="0" indent="0" fontAlgn="auto">
              <a:spcBef>
                <a:spcPts val="0"/>
              </a:spcBef>
              <a:spcAft>
                <a:spcPts val="0"/>
              </a:spcAft>
              <a:buClr>
                <a:schemeClr val="tx1">
                  <a:lumMod val="50000"/>
                  <a:lumOff val="50000"/>
                </a:schemeClr>
              </a:buClr>
              <a:buFont typeface="Wingdings" pitchFamily="2" charset="2"/>
              <a:buChar char="§"/>
              <a:tabLst>
                <a:tab pos="569913" algn="l"/>
                <a:tab pos="1484313" algn="l"/>
                <a:tab pos="2398713" algn="l"/>
                <a:tab pos="3313113" algn="l"/>
                <a:tab pos="4227513" algn="l"/>
                <a:tab pos="5141913" algn="l"/>
                <a:tab pos="6056313" algn="l"/>
                <a:tab pos="6970713" algn="l"/>
                <a:tab pos="7885113" algn="l"/>
                <a:tab pos="8799513" algn="l"/>
                <a:tab pos="9713913" algn="l"/>
              </a:tabLst>
              <a:defRPr/>
            </a:pPr>
            <a:endParaRPr lang="en-GB" dirty="0">
              <a:solidFill>
                <a:schemeClr val="tx1">
                  <a:lumMod val="65000"/>
                  <a:lumOff val="35000"/>
                </a:schemeClr>
              </a:solidFill>
              <a:latin typeface="Tahoma" pitchFamily="34" charset="0"/>
              <a:cs typeface="Tahoma" pitchFamily="34" charset="0"/>
            </a:endParaRPr>
          </a:p>
        </p:txBody>
      </p:sp>
      <p:pic>
        <p:nvPicPr>
          <p:cNvPr id="5" name="~PP1172.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8696325" y="6410325"/>
            <a:ext cx="304800" cy="304800"/>
          </a:xfrm>
          <a:prstGeom prst="rect">
            <a:avLst/>
          </a:prstGeom>
        </p:spPr>
      </p:pic>
    </p:spTree>
  </p:cSld>
  <p:clrMapOvr>
    <a:masterClrMapping/>
  </p:clrMapOvr>
  <p:transition advTm="101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1"/>
          <p:cNvSpPr>
            <a:spLocks noGrp="1" noChangeArrowheads="1"/>
          </p:cNvSpPr>
          <p:nvPr>
            <p:ph type="title"/>
          </p:nvPr>
        </p:nvSpPr>
        <p:spPr>
          <a:xfrm>
            <a:off x="1371600" y="304800"/>
            <a:ext cx="7389813" cy="747713"/>
          </a:xfrm>
        </p:spPr>
        <p:txBody>
          <a:bodyPr/>
          <a:lstStyle/>
          <a:p>
            <a:pPr algn="ctr" fontAlgn="auto">
              <a:spcAft>
                <a:spcPts val="0"/>
              </a:spcAft>
              <a:buFont typeface="Tahoma"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dirty="0">
                <a:solidFill>
                  <a:schemeClr val="tx1">
                    <a:lumMod val="75000"/>
                    <a:lumOff val="25000"/>
                  </a:schemeClr>
                </a:solidFill>
                <a:effectLst>
                  <a:outerShdw blurRad="38100" dist="38100" dir="2700000" algn="tl">
                    <a:srgbClr val="000000">
                      <a:alpha val="43137"/>
                    </a:srgbClr>
                  </a:outerShdw>
                </a:effectLst>
                <a:latin typeface="Tahoma" pitchFamily="34" charset="0"/>
                <a:cs typeface="Tahoma" pitchFamily="34" charset="0"/>
              </a:rPr>
              <a:t>EMTALA</a:t>
            </a:r>
          </a:p>
        </p:txBody>
      </p:sp>
      <p:sp>
        <p:nvSpPr>
          <p:cNvPr id="114690" name="Rectangle 2"/>
          <p:cNvSpPr>
            <a:spLocks noGrp="1" noChangeArrowheads="1"/>
          </p:cNvSpPr>
          <p:nvPr>
            <p:ph sz="half" idx="4294967295"/>
          </p:nvPr>
        </p:nvSpPr>
        <p:spPr>
          <a:xfrm>
            <a:off x="1905000" y="1676400"/>
            <a:ext cx="6705600" cy="5029200"/>
          </a:xfrm>
        </p:spPr>
        <p:txBody>
          <a:bodyPr>
            <a:normAutofit/>
          </a:bodyPr>
          <a:lstStyle/>
          <a:p>
            <a:pPr marL="339725" lvl="1" indent="0" fontAlgn="auto">
              <a:spcBef>
                <a:spcPts val="0"/>
              </a:spcBef>
              <a:spcAft>
                <a:spcPts val="0"/>
              </a:spcAft>
              <a:buClr>
                <a:schemeClr val="tx1">
                  <a:lumMod val="50000"/>
                  <a:lumOff val="50000"/>
                </a:schemeClr>
              </a:buClr>
              <a:buNone/>
              <a:tabLst>
                <a:tab pos="569913" algn="l"/>
                <a:tab pos="1484313" algn="l"/>
                <a:tab pos="2398713" algn="l"/>
                <a:tab pos="3313113" algn="l"/>
                <a:tab pos="4227513" algn="l"/>
                <a:tab pos="5141913" algn="l"/>
                <a:tab pos="6056313" algn="l"/>
                <a:tab pos="6970713" algn="l"/>
                <a:tab pos="7885113" algn="l"/>
                <a:tab pos="8799513" algn="l"/>
                <a:tab pos="9713913" algn="l"/>
              </a:tabLst>
              <a:defRPr/>
            </a:pPr>
            <a:r>
              <a:rPr lang="en-US" sz="2000" dirty="0">
                <a:latin typeface="Tahoma" pitchFamily="34" charset="0"/>
                <a:cs typeface="Tahoma" pitchFamily="34" charset="0"/>
              </a:rPr>
              <a:t>Any patient (regardless of ability to pay) who comes to the Emergency Department at MCHD requesting examination or treatment for a medical condition will be promptly provided an appropriate medical screening examination performed by qualified individuals whether or not an emergency medical condition exists.</a:t>
            </a:r>
            <a:endParaRPr lang="en-GB" sz="2000" dirty="0">
              <a:solidFill>
                <a:schemeClr val="tx1">
                  <a:lumMod val="65000"/>
                  <a:lumOff val="35000"/>
                </a:schemeClr>
              </a:solidFill>
              <a:latin typeface="Tahoma" pitchFamily="34" charset="0"/>
              <a:cs typeface="Tahoma" pitchFamily="34" charset="0"/>
            </a:endParaRPr>
          </a:p>
          <a:p>
            <a:pPr marL="0" indent="0" fontAlgn="auto">
              <a:spcBef>
                <a:spcPts val="0"/>
              </a:spcBef>
              <a:spcAft>
                <a:spcPts val="0"/>
              </a:spcAft>
              <a:buClr>
                <a:schemeClr val="tx1">
                  <a:lumMod val="50000"/>
                  <a:lumOff val="50000"/>
                </a:schemeClr>
              </a:buClr>
              <a:buFont typeface="Wingdings" pitchFamily="2" charset="2"/>
              <a:buChar char="§"/>
              <a:tabLst>
                <a:tab pos="569913" algn="l"/>
                <a:tab pos="1484313" algn="l"/>
                <a:tab pos="2398713" algn="l"/>
                <a:tab pos="3313113" algn="l"/>
                <a:tab pos="4227513" algn="l"/>
                <a:tab pos="5141913" algn="l"/>
                <a:tab pos="6056313" algn="l"/>
                <a:tab pos="6970713" algn="l"/>
                <a:tab pos="7885113" algn="l"/>
                <a:tab pos="8799513" algn="l"/>
                <a:tab pos="9713913" algn="l"/>
              </a:tabLst>
              <a:defRPr/>
            </a:pPr>
            <a:endParaRPr lang="en-GB" dirty="0">
              <a:solidFill>
                <a:schemeClr val="tx1">
                  <a:lumMod val="65000"/>
                  <a:lumOff val="35000"/>
                </a:schemeClr>
              </a:solidFill>
              <a:latin typeface="Tahoma" pitchFamily="34" charset="0"/>
              <a:cs typeface="Tahoma" pitchFamily="34" charset="0"/>
            </a:endParaRPr>
          </a:p>
          <a:p>
            <a:pPr marL="0" indent="0" fontAlgn="auto">
              <a:spcBef>
                <a:spcPts val="0"/>
              </a:spcBef>
              <a:spcAft>
                <a:spcPts val="0"/>
              </a:spcAft>
              <a:buClr>
                <a:schemeClr val="tx1">
                  <a:lumMod val="50000"/>
                  <a:lumOff val="50000"/>
                </a:schemeClr>
              </a:buClr>
              <a:buNone/>
              <a:tabLst>
                <a:tab pos="569913" algn="l"/>
                <a:tab pos="1484313" algn="l"/>
                <a:tab pos="2398713" algn="l"/>
                <a:tab pos="3313113" algn="l"/>
                <a:tab pos="4227513" algn="l"/>
                <a:tab pos="5141913" algn="l"/>
                <a:tab pos="6056313" algn="l"/>
                <a:tab pos="6970713" algn="l"/>
                <a:tab pos="7885113" algn="l"/>
                <a:tab pos="8799513" algn="l"/>
                <a:tab pos="9713913" algn="l"/>
              </a:tabLst>
              <a:defRPr/>
            </a:pPr>
            <a:endParaRPr lang="en-GB" dirty="0">
              <a:solidFill>
                <a:schemeClr val="tx1">
                  <a:lumMod val="65000"/>
                  <a:lumOff val="35000"/>
                </a:schemeClr>
              </a:solidFill>
              <a:latin typeface="Tahoma" pitchFamily="34" charset="0"/>
              <a:cs typeface="Tahoma" pitchFamily="34" charset="0"/>
            </a:endParaRPr>
          </a:p>
        </p:txBody>
      </p:sp>
      <p:pic>
        <p:nvPicPr>
          <p:cNvPr id="7" name="~PP1232.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8696325" y="6410325"/>
            <a:ext cx="304800" cy="304800"/>
          </a:xfrm>
          <a:prstGeom prst="rect">
            <a:avLst/>
          </a:prstGeom>
        </p:spPr>
      </p:pic>
    </p:spTree>
  </p:cSld>
  <p:clrMapOvr>
    <a:masterClrMapping/>
  </p:clrMapOvr>
  <p:transition advTm="21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Prev" delay="0">
                      <p:tgtEl>
                        <p:sldTgt/>
                      </p:tgtEl>
                    </p:cond>
                    <p:cond evt="onStopAudio" delay="0">
                      <p:tgtEl>
                        <p:sldTgt/>
                      </p:tgtEl>
                    </p:cond>
                  </p:endCondLst>
                </p:cTn>
                <p:tgtEl>
                  <p:spTgt spid="7"/>
                </p:tgtEl>
              </p:cMediaNode>
            </p:audi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1"/>
          <p:cNvSpPr>
            <a:spLocks noGrp="1" noChangeArrowheads="1"/>
          </p:cNvSpPr>
          <p:nvPr>
            <p:ph type="title"/>
          </p:nvPr>
        </p:nvSpPr>
        <p:spPr>
          <a:xfrm>
            <a:off x="1371600" y="304800"/>
            <a:ext cx="7389813" cy="747713"/>
          </a:xfrm>
        </p:spPr>
        <p:txBody>
          <a:bodyPr/>
          <a:lstStyle/>
          <a:p>
            <a:pPr algn="ctr" fontAlgn="auto">
              <a:spcAft>
                <a:spcPts val="0"/>
              </a:spcAft>
              <a:buFont typeface="Tahoma"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dirty="0">
                <a:solidFill>
                  <a:schemeClr val="tx1">
                    <a:lumMod val="75000"/>
                    <a:lumOff val="25000"/>
                  </a:schemeClr>
                </a:solidFill>
                <a:effectLst>
                  <a:outerShdw blurRad="38100" dist="38100" dir="2700000" algn="tl">
                    <a:srgbClr val="000000">
                      <a:alpha val="43137"/>
                    </a:srgbClr>
                  </a:outerShdw>
                </a:effectLst>
                <a:latin typeface="Tahoma" pitchFamily="34" charset="0"/>
                <a:cs typeface="Tahoma" pitchFamily="34" charset="0"/>
              </a:rPr>
              <a:t>Billing</a:t>
            </a:r>
          </a:p>
        </p:txBody>
      </p:sp>
      <p:sp>
        <p:nvSpPr>
          <p:cNvPr id="114690" name="Rectangle 2"/>
          <p:cNvSpPr>
            <a:spLocks noGrp="1" noChangeArrowheads="1"/>
          </p:cNvSpPr>
          <p:nvPr>
            <p:ph sz="half" idx="4294967295"/>
          </p:nvPr>
        </p:nvSpPr>
        <p:spPr>
          <a:xfrm>
            <a:off x="1905000" y="1676400"/>
            <a:ext cx="6705600" cy="5029200"/>
          </a:xfrm>
        </p:spPr>
        <p:txBody>
          <a:bodyPr>
            <a:normAutofit/>
          </a:bodyPr>
          <a:lstStyle/>
          <a:p>
            <a:pPr marL="339725" lvl="1" indent="0" fontAlgn="auto">
              <a:spcBef>
                <a:spcPts val="0"/>
              </a:spcBef>
              <a:spcAft>
                <a:spcPts val="0"/>
              </a:spcAft>
              <a:buClr>
                <a:schemeClr val="tx1">
                  <a:lumMod val="50000"/>
                  <a:lumOff val="50000"/>
                </a:schemeClr>
              </a:buClr>
              <a:buFont typeface="Arial"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a:pPr>
            <a:r>
              <a:rPr lang="en-US" sz="2000" dirty="0">
                <a:latin typeface="Tahoma" pitchFamily="34" charset="0"/>
                <a:cs typeface="Tahoma" pitchFamily="34" charset="0"/>
              </a:rPr>
              <a:t>MCHD bills patients and/or third-party payers accurately and in compliance with Federal and State laws and regulations.</a:t>
            </a:r>
            <a:endParaRPr lang="en-US" sz="2000" dirty="0">
              <a:solidFill>
                <a:schemeClr val="tx1">
                  <a:lumMod val="65000"/>
                  <a:lumOff val="35000"/>
                </a:schemeClr>
              </a:solidFill>
              <a:latin typeface="Tahoma" pitchFamily="34" charset="0"/>
              <a:cs typeface="Tahoma" pitchFamily="34" charset="0"/>
            </a:endParaRPr>
          </a:p>
          <a:p>
            <a:pPr>
              <a:buFont typeface="Arial" pitchFamily="34" charset="0"/>
              <a:buChar char="•"/>
            </a:pPr>
            <a:r>
              <a:rPr lang="en-US" dirty="0">
                <a:latin typeface="Tahoma" pitchFamily="34" charset="0"/>
                <a:cs typeface="Tahoma" pitchFamily="34" charset="0"/>
              </a:rPr>
              <a:t>All MCHD employees must exercise care in any written or oral statement made to any government agency or other payer. </a:t>
            </a:r>
          </a:p>
          <a:p>
            <a:pPr>
              <a:buFont typeface="Arial" pitchFamily="34" charset="0"/>
              <a:buChar char="•"/>
            </a:pPr>
            <a:r>
              <a:rPr lang="en-US" dirty="0">
                <a:latin typeface="Tahoma" pitchFamily="34" charset="0"/>
                <a:cs typeface="Tahoma" pitchFamily="34" charset="0"/>
              </a:rPr>
              <a:t>MCHD will not tolerate false statements by its employees to a government agency or other payer.</a:t>
            </a:r>
          </a:p>
          <a:p>
            <a:pPr>
              <a:buNone/>
            </a:pPr>
            <a:endParaRPr lang="en-US" dirty="0">
              <a:latin typeface="Tahoma" pitchFamily="34" charset="0"/>
              <a:cs typeface="Tahoma" pitchFamily="34" charset="0"/>
            </a:endParaRPr>
          </a:p>
          <a:p>
            <a:pPr marL="339725" lvl="1" indent="0" fontAlgn="auto">
              <a:spcBef>
                <a:spcPts val="0"/>
              </a:spcBef>
              <a:spcAft>
                <a:spcPts val="0"/>
              </a:spcAft>
              <a:buClr>
                <a:schemeClr val="tx1">
                  <a:lumMod val="50000"/>
                  <a:lumOff val="50000"/>
                </a:schemeClr>
              </a:buClr>
              <a:buFont typeface="Arial"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a:pPr>
            <a:endParaRPr lang="en-GB" dirty="0">
              <a:solidFill>
                <a:schemeClr val="tx1">
                  <a:lumMod val="65000"/>
                  <a:lumOff val="35000"/>
                </a:schemeClr>
              </a:solidFill>
              <a:latin typeface="Tahoma" pitchFamily="34" charset="0"/>
              <a:cs typeface="Tahoma" pitchFamily="34" charset="0"/>
            </a:endParaRPr>
          </a:p>
          <a:p>
            <a:pPr marL="0" indent="0" fontAlgn="auto">
              <a:spcBef>
                <a:spcPts val="0"/>
              </a:spcBef>
              <a:spcAft>
                <a:spcPts val="0"/>
              </a:spcAft>
              <a:buClr>
                <a:schemeClr val="tx1">
                  <a:lumMod val="50000"/>
                  <a:lumOff val="50000"/>
                </a:schemeClr>
              </a:buClr>
              <a:buNone/>
              <a:tabLst>
                <a:tab pos="569913" algn="l"/>
                <a:tab pos="1484313" algn="l"/>
                <a:tab pos="2398713" algn="l"/>
                <a:tab pos="3313113" algn="l"/>
                <a:tab pos="4227513" algn="l"/>
                <a:tab pos="5141913" algn="l"/>
                <a:tab pos="6056313" algn="l"/>
                <a:tab pos="6970713" algn="l"/>
                <a:tab pos="7885113" algn="l"/>
                <a:tab pos="8799513" algn="l"/>
                <a:tab pos="9713913" algn="l"/>
              </a:tabLst>
              <a:defRPr/>
            </a:pPr>
            <a:endParaRPr lang="en-GB" dirty="0">
              <a:solidFill>
                <a:schemeClr val="tx1">
                  <a:lumMod val="65000"/>
                  <a:lumOff val="35000"/>
                </a:schemeClr>
              </a:solidFill>
              <a:latin typeface="Tahoma" pitchFamily="34" charset="0"/>
              <a:cs typeface="Tahoma" pitchFamily="34" charset="0"/>
            </a:endParaRPr>
          </a:p>
        </p:txBody>
      </p:sp>
      <p:pic>
        <p:nvPicPr>
          <p:cNvPr id="6" name="~PP162.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8688108" y="6400800"/>
            <a:ext cx="304800" cy="304800"/>
          </a:xfrm>
          <a:prstGeom prst="rect">
            <a:avLst/>
          </a:prstGeom>
        </p:spPr>
      </p:pic>
    </p:spTree>
  </p:cSld>
  <p:clrMapOvr>
    <a:masterClrMapping/>
  </p:clrMapOvr>
  <p:transition advTm="30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000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28600"/>
            <a:ext cx="7229475" cy="868363"/>
          </a:xfrm>
        </p:spPr>
        <p:txBody>
          <a:bodyPr/>
          <a:lstStyle/>
          <a:p>
            <a:pPr>
              <a:defRPr/>
            </a:pPr>
            <a:br>
              <a:rPr lang="en-US" b="1" dirty="0"/>
            </a:br>
            <a:r>
              <a:rPr lang="en-US" dirty="0">
                <a:effectLst>
                  <a:outerShdw blurRad="38100" dist="38100" dir="2700000" algn="tl">
                    <a:srgbClr val="000000">
                      <a:alpha val="43137"/>
                    </a:srgbClr>
                  </a:outerShdw>
                </a:effectLst>
              </a:rPr>
              <a:t> </a:t>
            </a:r>
            <a:r>
              <a:rPr lang="en-US" sz="2800" dirty="0">
                <a:solidFill>
                  <a:schemeClr val="tx1">
                    <a:lumMod val="65000"/>
                    <a:lumOff val="35000"/>
                  </a:schemeClr>
                </a:solidFill>
                <a:effectLst>
                  <a:outerShdw blurRad="38100" dist="38100" dir="2700000" algn="tl">
                    <a:srgbClr val="000000">
                      <a:alpha val="43137"/>
                    </a:srgbClr>
                  </a:outerShdw>
                </a:effectLst>
                <a:latin typeface="Tahoma" pitchFamily="34" charset="0"/>
                <a:cs typeface="Tahoma" pitchFamily="34" charset="0"/>
              </a:rPr>
              <a:t>Fraudulent and Abusive Billing Practices</a:t>
            </a:r>
            <a:endParaRPr lang="en-US" dirty="0">
              <a:solidFill>
                <a:schemeClr val="tx1">
                  <a:lumMod val="65000"/>
                  <a:lumOff val="35000"/>
                </a:schemeClr>
              </a:solidFill>
              <a:latin typeface="Tahoma" pitchFamily="34" charset="0"/>
              <a:cs typeface="Tahoma" pitchFamily="34" charset="0"/>
            </a:endParaRPr>
          </a:p>
        </p:txBody>
      </p:sp>
      <p:sp>
        <p:nvSpPr>
          <p:cNvPr id="3" name="Content Placeholder 2"/>
          <p:cNvSpPr>
            <a:spLocks noGrp="1"/>
          </p:cNvSpPr>
          <p:nvPr>
            <p:ph idx="1"/>
          </p:nvPr>
        </p:nvSpPr>
        <p:spPr/>
        <p:txBody>
          <a:bodyPr>
            <a:normAutofit fontScale="85000" lnSpcReduction="20000"/>
          </a:bodyPr>
          <a:lstStyle/>
          <a:p>
            <a:pPr>
              <a:lnSpc>
                <a:spcPct val="90000"/>
              </a:lnSpc>
              <a:buNone/>
              <a:defRPr/>
            </a:pPr>
            <a:r>
              <a:rPr lang="en-US" sz="2400" dirty="0">
                <a:latin typeface="Tahoma" pitchFamily="34" charset="0"/>
                <a:cs typeface="Tahoma" pitchFamily="34" charset="0"/>
              </a:rPr>
              <a:t>1.   Billing for non covered services or supplies.</a:t>
            </a:r>
          </a:p>
          <a:p>
            <a:pPr>
              <a:lnSpc>
                <a:spcPct val="90000"/>
              </a:lnSpc>
              <a:buNone/>
              <a:defRPr/>
            </a:pPr>
            <a:r>
              <a:rPr lang="en-US" sz="2400" dirty="0">
                <a:latin typeface="Tahoma" pitchFamily="34" charset="0"/>
                <a:cs typeface="Tahoma" pitchFamily="34" charset="0"/>
              </a:rPr>
              <a:t>2. Altering claim forms to receive increased reimbursement without necessary documentation.</a:t>
            </a:r>
          </a:p>
          <a:p>
            <a:pPr>
              <a:lnSpc>
                <a:spcPct val="90000"/>
              </a:lnSpc>
              <a:buNone/>
              <a:defRPr/>
            </a:pPr>
            <a:r>
              <a:rPr lang="en-US" sz="2400" dirty="0">
                <a:latin typeface="Tahoma" pitchFamily="34" charset="0"/>
                <a:cs typeface="Tahoma" pitchFamily="34" charset="0"/>
              </a:rPr>
              <a:t>3. Duplicate billing for a single service</a:t>
            </a:r>
          </a:p>
          <a:p>
            <a:pPr>
              <a:lnSpc>
                <a:spcPct val="90000"/>
              </a:lnSpc>
              <a:buNone/>
              <a:defRPr/>
            </a:pPr>
            <a:r>
              <a:rPr lang="en-US" sz="2400" dirty="0">
                <a:latin typeface="Tahoma" pitchFamily="34" charset="0"/>
                <a:cs typeface="Tahoma" pitchFamily="34" charset="0"/>
              </a:rPr>
              <a:t>4. Misrepresentation of facts on the claim, such as services rendered and dates of services or charges.</a:t>
            </a:r>
          </a:p>
          <a:p>
            <a:pPr>
              <a:lnSpc>
                <a:spcPct val="90000"/>
              </a:lnSpc>
              <a:buNone/>
              <a:defRPr/>
            </a:pPr>
            <a:r>
              <a:rPr lang="en-US" sz="2400" dirty="0">
                <a:latin typeface="Tahoma" pitchFamily="34" charset="0"/>
                <a:cs typeface="Tahoma" pitchFamily="34" charset="0"/>
              </a:rPr>
              <a:t>5. Failing to return overpayments in a timely manner to the appropriate fiscal intermediary</a:t>
            </a:r>
          </a:p>
          <a:p>
            <a:pPr>
              <a:lnSpc>
                <a:spcPct val="90000"/>
              </a:lnSpc>
              <a:buNone/>
              <a:defRPr/>
            </a:pPr>
            <a:r>
              <a:rPr lang="en-US" sz="2400" dirty="0">
                <a:latin typeface="Tahoma" pitchFamily="34" charset="0"/>
                <a:cs typeface="Tahoma" pitchFamily="34" charset="0"/>
              </a:rPr>
              <a:t> 6. Using default billing codes to justify diagnostic billing codes when proper billing codes would be for non covered services.</a:t>
            </a:r>
          </a:p>
          <a:p>
            <a:pPr>
              <a:lnSpc>
                <a:spcPct val="90000"/>
              </a:lnSpc>
              <a:buNone/>
              <a:defRPr/>
            </a:pPr>
            <a:r>
              <a:rPr lang="en-US" sz="2400" dirty="0">
                <a:latin typeface="Tahoma" pitchFamily="34" charset="0"/>
                <a:cs typeface="Tahoma" pitchFamily="34" charset="0"/>
              </a:rPr>
              <a:t> 7. Unbundled laboratory services from panel to be billed individually at a higher rate.</a:t>
            </a:r>
          </a:p>
          <a:p>
            <a:pPr>
              <a:lnSpc>
                <a:spcPct val="90000"/>
              </a:lnSpc>
              <a:buNone/>
              <a:defRPr/>
            </a:pPr>
            <a:r>
              <a:rPr lang="en-US" sz="2400" dirty="0">
                <a:latin typeface="Tahoma" pitchFamily="34" charset="0"/>
                <a:cs typeface="Tahoma" pitchFamily="34" charset="0"/>
              </a:rPr>
              <a:t> 8. Billing for medically unnecessary services.</a:t>
            </a:r>
          </a:p>
          <a:p>
            <a:pPr>
              <a:defRPr/>
            </a:pPr>
            <a:endParaRPr lang="en-US" dirty="0"/>
          </a:p>
        </p:txBody>
      </p:sp>
      <p:pic>
        <p:nvPicPr>
          <p:cNvPr id="4" name="~PP1091.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8696325" y="6410325"/>
            <a:ext cx="304800" cy="304800"/>
          </a:xfrm>
          <a:prstGeom prst="rect">
            <a:avLst/>
          </a:prstGeom>
        </p:spPr>
      </p:pic>
    </p:spTree>
  </p:cSld>
  <p:clrMapOvr>
    <a:masterClrMapping/>
  </p:clrMapOvr>
  <p:transition advTm="2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1"/>
          <p:cNvSpPr>
            <a:spLocks noGrp="1" noChangeArrowheads="1"/>
          </p:cNvSpPr>
          <p:nvPr>
            <p:ph type="title"/>
          </p:nvPr>
        </p:nvSpPr>
        <p:spPr>
          <a:xfrm>
            <a:off x="1379538" y="152400"/>
            <a:ext cx="7231062" cy="1068388"/>
          </a:xfrm>
        </p:spPr>
        <p:txBody>
          <a:bodyPr/>
          <a:lstStyle/>
          <a:p>
            <a:pPr>
              <a:lnSpc>
                <a:spcPct val="100000"/>
              </a:lnSpc>
              <a:buFont typeface="Tahoma"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dirty="0">
                <a:effectLst>
                  <a:outerShdw blurRad="38100" dist="38100" dir="2700000" algn="tl">
                    <a:srgbClr val="000000">
                      <a:alpha val="43137"/>
                    </a:srgbClr>
                  </a:outerShdw>
                </a:effectLst>
                <a:latin typeface="Tahoma" pitchFamily="34" charset="0"/>
                <a:cs typeface="Tahoma" pitchFamily="34" charset="0"/>
              </a:rPr>
              <a:t>False Claims Act:</a:t>
            </a:r>
          </a:p>
        </p:txBody>
      </p:sp>
      <p:sp>
        <p:nvSpPr>
          <p:cNvPr id="4" name="Rectangle 3"/>
          <p:cNvSpPr txBox="1">
            <a:spLocks noChangeArrowheads="1"/>
          </p:cNvSpPr>
          <p:nvPr/>
        </p:nvSpPr>
        <p:spPr bwMode="auto">
          <a:xfrm>
            <a:off x="1828800" y="1600200"/>
            <a:ext cx="7010400" cy="5257800"/>
          </a:xfrm>
          <a:prstGeom prst="rect">
            <a:avLst/>
          </a:prstGeom>
          <a:noFill/>
          <a:ln w="9525">
            <a:noFill/>
            <a:round/>
            <a:headEnd/>
            <a:tailEnd/>
          </a:ln>
          <a:effectLst/>
        </p:spPr>
        <p:txBody>
          <a:bodyPr lIns="90000" tIns="46800" rIns="90000" bIns="46800"/>
          <a:lstStyle/>
          <a:p>
            <a:pPr marL="341313" indent="-341313">
              <a:lnSpc>
                <a:spcPct val="101000"/>
              </a:lnSpc>
              <a:spcBef>
                <a:spcPts val="800"/>
              </a:spcBef>
              <a:buClr>
                <a:schemeClr val="tx1">
                  <a:lumMod val="50000"/>
                  <a:lumOff val="50000"/>
                </a:schemeClr>
              </a:buClr>
              <a:buFont typeface="Arial" pitchFamily="34" charset="0"/>
              <a:buChar char="•"/>
              <a:defRPr/>
            </a:pPr>
            <a:r>
              <a:rPr lang="en-US" kern="0" dirty="0">
                <a:solidFill>
                  <a:schemeClr val="tx1">
                    <a:lumMod val="65000"/>
                    <a:lumOff val="35000"/>
                  </a:schemeClr>
                </a:solidFill>
                <a:latin typeface="Tahoma" pitchFamily="34" charset="0"/>
                <a:cs typeface="Tahoma" pitchFamily="34" charset="0"/>
              </a:rPr>
              <a:t>Imposes civil liability on organizations and individuals that make or cause false or fraudulent claims to the government for payment. </a:t>
            </a:r>
          </a:p>
          <a:p>
            <a:pPr marL="341313" indent="-341313">
              <a:lnSpc>
                <a:spcPct val="101000"/>
              </a:lnSpc>
              <a:spcBef>
                <a:spcPts val="800"/>
              </a:spcBef>
              <a:buClr>
                <a:schemeClr val="tx1">
                  <a:lumMod val="50000"/>
                  <a:lumOff val="50000"/>
                </a:schemeClr>
              </a:buClr>
              <a:buFont typeface="Arial" pitchFamily="34" charset="0"/>
              <a:buChar char="•"/>
              <a:defRPr/>
            </a:pPr>
            <a:r>
              <a:rPr lang="en-US" kern="0" dirty="0">
                <a:solidFill>
                  <a:schemeClr val="tx1">
                    <a:lumMod val="65000"/>
                    <a:lumOff val="35000"/>
                  </a:schemeClr>
                </a:solidFill>
                <a:latin typeface="Tahoma" pitchFamily="34" charset="0"/>
                <a:cs typeface="Tahoma" pitchFamily="34" charset="0"/>
              </a:rPr>
              <a:t>Can result in penalties of up to $11,000.00 per false claim, plus three times the amount of damages that the government sustains.</a:t>
            </a:r>
          </a:p>
          <a:p>
            <a:pPr marL="341313" indent="-341313">
              <a:lnSpc>
                <a:spcPct val="101000"/>
              </a:lnSpc>
              <a:spcBef>
                <a:spcPts val="800"/>
              </a:spcBef>
              <a:buClr>
                <a:schemeClr val="tx1">
                  <a:lumMod val="50000"/>
                  <a:lumOff val="50000"/>
                </a:schemeClr>
              </a:buClr>
              <a:buFont typeface="Arial" pitchFamily="34" charset="0"/>
              <a:buChar char="•"/>
              <a:defRPr/>
            </a:pPr>
            <a:r>
              <a:rPr lang="en-US" kern="0" dirty="0">
                <a:solidFill>
                  <a:schemeClr val="tx1">
                    <a:lumMod val="65000"/>
                    <a:lumOff val="35000"/>
                  </a:schemeClr>
                </a:solidFill>
                <a:latin typeface="Tahoma" pitchFamily="34" charset="0"/>
                <a:cs typeface="Tahoma" pitchFamily="34" charset="0"/>
              </a:rPr>
              <a:t> The government can also exclude the violators from Medicare, Medicaid and other government programs.</a:t>
            </a:r>
          </a:p>
          <a:p>
            <a:pPr marL="341313" indent="-341313">
              <a:lnSpc>
                <a:spcPct val="101000"/>
              </a:lnSpc>
              <a:spcBef>
                <a:spcPts val="800"/>
              </a:spcBef>
              <a:buClr>
                <a:schemeClr val="tx1">
                  <a:lumMod val="50000"/>
                  <a:lumOff val="50000"/>
                </a:schemeClr>
              </a:buClr>
              <a:buFont typeface="Arial" pitchFamily="34" charset="0"/>
              <a:buChar char="•"/>
              <a:defRPr/>
            </a:pPr>
            <a:r>
              <a:rPr lang="en-US" dirty="0">
                <a:solidFill>
                  <a:schemeClr val="tx1">
                    <a:lumMod val="65000"/>
                    <a:lumOff val="35000"/>
                  </a:schemeClr>
                </a:solidFill>
                <a:latin typeface="Tahoma" pitchFamily="34" charset="0"/>
                <a:cs typeface="Tahoma" pitchFamily="34" charset="0"/>
              </a:rPr>
              <a:t>As of May 2006 Texas has adopted a state False Claims Act which will coincide with the Federal False Claims Act.</a:t>
            </a:r>
          </a:p>
          <a:p>
            <a:pPr marL="341313" indent="-341313">
              <a:lnSpc>
                <a:spcPct val="101000"/>
              </a:lnSpc>
              <a:spcBef>
                <a:spcPts val="800"/>
              </a:spcBef>
              <a:buClr>
                <a:schemeClr val="tx1">
                  <a:lumMod val="50000"/>
                  <a:lumOff val="50000"/>
                </a:schemeClr>
              </a:buClr>
              <a:buSzPct val="83000"/>
              <a:defRPr/>
            </a:pPr>
            <a:endParaRPr lang="en-US" sz="2800" kern="0" dirty="0">
              <a:solidFill>
                <a:srgbClr val="003366"/>
              </a:solidFill>
              <a:latin typeface="Tahoma" pitchFamily="34" charset="0"/>
              <a:cs typeface="Tahoma" pitchFamily="34" charset="0"/>
            </a:endParaRPr>
          </a:p>
        </p:txBody>
      </p:sp>
      <p:pic>
        <p:nvPicPr>
          <p:cNvPr id="6" name="~PP3913.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8696325" y="6410325"/>
            <a:ext cx="304800" cy="304800"/>
          </a:xfrm>
          <a:prstGeom prst="rect">
            <a:avLst/>
          </a:prstGeom>
        </p:spPr>
      </p:pic>
    </p:spTree>
  </p:cSld>
  <p:clrMapOvr>
    <a:masterClrMapping/>
  </p:clrMapOvr>
  <p:transition advTm="56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1"/>
          <p:cNvSpPr>
            <a:spLocks noGrp="1" noChangeArrowheads="1"/>
          </p:cNvSpPr>
          <p:nvPr>
            <p:ph type="title"/>
          </p:nvPr>
        </p:nvSpPr>
        <p:spPr>
          <a:xfrm>
            <a:off x="1371600" y="304800"/>
            <a:ext cx="7389813" cy="747713"/>
          </a:xfrm>
        </p:spPr>
        <p:txBody>
          <a:bodyPr/>
          <a:lstStyle/>
          <a:p>
            <a:pPr algn="ctr" fontAlgn="auto">
              <a:spcAft>
                <a:spcPts val="0"/>
              </a:spcAft>
              <a:buFont typeface="Tahoma"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dirty="0">
                <a:solidFill>
                  <a:schemeClr val="tx1">
                    <a:lumMod val="75000"/>
                    <a:lumOff val="25000"/>
                  </a:schemeClr>
                </a:solidFill>
                <a:effectLst>
                  <a:outerShdw blurRad="38100" dist="38100" dir="2700000" algn="tl">
                    <a:srgbClr val="000000">
                      <a:alpha val="43137"/>
                    </a:srgbClr>
                  </a:outerShdw>
                </a:effectLst>
                <a:latin typeface="Tahoma" pitchFamily="34" charset="0"/>
                <a:cs typeface="Tahoma" pitchFamily="34" charset="0"/>
              </a:rPr>
              <a:t>Stark Laws</a:t>
            </a:r>
          </a:p>
        </p:txBody>
      </p:sp>
      <p:sp>
        <p:nvSpPr>
          <p:cNvPr id="114690" name="Rectangle 2"/>
          <p:cNvSpPr>
            <a:spLocks noGrp="1" noChangeArrowheads="1"/>
          </p:cNvSpPr>
          <p:nvPr>
            <p:ph sz="half" idx="4294967295"/>
          </p:nvPr>
        </p:nvSpPr>
        <p:spPr>
          <a:xfrm>
            <a:off x="1905000" y="1676400"/>
            <a:ext cx="6705600" cy="5029200"/>
          </a:xfrm>
        </p:spPr>
        <p:txBody>
          <a:bodyPr>
            <a:normAutofit lnSpcReduction="10000"/>
          </a:bodyPr>
          <a:lstStyle/>
          <a:p>
            <a:r>
              <a:rPr lang="en-US" dirty="0"/>
              <a:t>Federal law generally requires that all agreements with physicians for the payment or receipt of money, goods, services, or anything of value be in writing. </a:t>
            </a:r>
          </a:p>
          <a:p>
            <a:r>
              <a:rPr lang="en-US" dirty="0"/>
              <a:t>All payments made to physicians by MCHD must be pursuant to written agreements and must be fair market value for actual services performed.</a:t>
            </a:r>
          </a:p>
          <a:p>
            <a:r>
              <a:rPr lang="en-US" dirty="0"/>
              <a:t>MCHD will not pay for referrals nor will it accept payment for its referrals made to other healthcare entities. </a:t>
            </a:r>
          </a:p>
          <a:p>
            <a:r>
              <a:rPr lang="en-US" dirty="0"/>
              <a:t>MCHD will not consider the value or volume of referrals, or other business generated between it and its physicians, in establishing the compensation under its agreements with its physicians. </a:t>
            </a:r>
            <a:endParaRPr lang="en-US" dirty="0">
              <a:latin typeface="Tahoma" pitchFamily="34" charset="0"/>
              <a:cs typeface="Tahoma" pitchFamily="34" charset="0"/>
            </a:endParaRPr>
          </a:p>
          <a:p>
            <a:pPr marL="339725" lvl="1" indent="0" fontAlgn="auto">
              <a:spcBef>
                <a:spcPts val="0"/>
              </a:spcBef>
              <a:spcAft>
                <a:spcPts val="0"/>
              </a:spcAft>
              <a:buClr>
                <a:schemeClr val="tx1">
                  <a:lumMod val="50000"/>
                  <a:lumOff val="50000"/>
                </a:schemeClr>
              </a:buClr>
              <a:buFont typeface="Arial"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a:pPr>
            <a:endParaRPr lang="en-GB" dirty="0">
              <a:solidFill>
                <a:schemeClr val="tx1">
                  <a:lumMod val="65000"/>
                  <a:lumOff val="35000"/>
                </a:schemeClr>
              </a:solidFill>
              <a:latin typeface="Tahoma" pitchFamily="34" charset="0"/>
              <a:cs typeface="Tahoma" pitchFamily="34" charset="0"/>
            </a:endParaRPr>
          </a:p>
          <a:p>
            <a:pPr marL="0" indent="0" fontAlgn="auto">
              <a:spcBef>
                <a:spcPts val="0"/>
              </a:spcBef>
              <a:spcAft>
                <a:spcPts val="0"/>
              </a:spcAft>
              <a:buClr>
                <a:schemeClr val="tx1">
                  <a:lumMod val="50000"/>
                  <a:lumOff val="50000"/>
                </a:schemeClr>
              </a:buClr>
              <a:buNone/>
              <a:tabLst>
                <a:tab pos="569913" algn="l"/>
                <a:tab pos="1484313" algn="l"/>
                <a:tab pos="2398713" algn="l"/>
                <a:tab pos="3313113" algn="l"/>
                <a:tab pos="4227513" algn="l"/>
                <a:tab pos="5141913" algn="l"/>
                <a:tab pos="6056313" algn="l"/>
                <a:tab pos="6970713" algn="l"/>
                <a:tab pos="7885113" algn="l"/>
                <a:tab pos="8799513" algn="l"/>
                <a:tab pos="9713913" algn="l"/>
              </a:tabLst>
              <a:defRPr/>
            </a:pPr>
            <a:endParaRPr lang="en-GB" dirty="0">
              <a:solidFill>
                <a:schemeClr val="tx1">
                  <a:lumMod val="65000"/>
                  <a:lumOff val="35000"/>
                </a:schemeClr>
              </a:solidFill>
              <a:latin typeface="Tahoma" pitchFamily="34" charset="0"/>
              <a:cs typeface="Tahoma" pitchFamily="34" charset="0"/>
            </a:endParaRPr>
          </a:p>
        </p:txBody>
      </p:sp>
      <p:pic>
        <p:nvPicPr>
          <p:cNvPr id="7" name="~PP1723.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8696325" y="6410325"/>
            <a:ext cx="304800" cy="304800"/>
          </a:xfrm>
          <a:prstGeom prst="rect">
            <a:avLst/>
          </a:prstGeom>
        </p:spPr>
      </p:pic>
    </p:spTree>
  </p:cSld>
  <p:clrMapOvr>
    <a:masterClrMapping/>
  </p:clrMapOvr>
  <p:transition advTm="61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100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Prev" delay="0">
                      <p:tgtEl>
                        <p:sldTgt/>
                      </p:tgtEl>
                    </p:cond>
                    <p:cond evt="onStopAudio" delay="0">
                      <p:tgtEl>
                        <p:sldTgt/>
                      </p:tgtEl>
                    </p:cond>
                  </p:endCondLst>
                </p:cTn>
                <p:tgtEl>
                  <p:spTgt spid="7"/>
                </p:tgtEl>
              </p:cMediaNode>
            </p:audi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28600"/>
            <a:ext cx="7229475" cy="868363"/>
          </a:xfrm>
        </p:spPr>
        <p:txBody>
          <a:bodyPr/>
          <a:lstStyle/>
          <a:p>
            <a:pPr>
              <a:defRPr/>
            </a:pPr>
            <a:br>
              <a:rPr lang="en-US" b="1" dirty="0"/>
            </a:br>
            <a:r>
              <a:rPr lang="en-US" dirty="0">
                <a:effectLst>
                  <a:outerShdw blurRad="38100" dist="38100" dir="2700000" algn="tl">
                    <a:srgbClr val="000000">
                      <a:alpha val="43137"/>
                    </a:srgbClr>
                  </a:outerShdw>
                </a:effectLst>
              </a:rPr>
              <a:t> </a:t>
            </a:r>
            <a:r>
              <a:rPr lang="en-US" sz="3600" dirty="0">
                <a:solidFill>
                  <a:schemeClr val="tx1">
                    <a:lumMod val="65000"/>
                    <a:lumOff val="35000"/>
                  </a:schemeClr>
                </a:solidFill>
                <a:effectLst>
                  <a:outerShdw blurRad="38100" dist="38100" dir="2700000" algn="tl">
                    <a:srgbClr val="000000">
                      <a:alpha val="43137"/>
                    </a:srgbClr>
                  </a:outerShdw>
                </a:effectLst>
                <a:latin typeface="Tahoma" pitchFamily="34" charset="0"/>
                <a:cs typeface="Tahoma" pitchFamily="34" charset="0"/>
              </a:rPr>
              <a:t>Federal Anti-Kickback Statute</a:t>
            </a:r>
            <a:endParaRPr lang="en-US" dirty="0">
              <a:solidFill>
                <a:schemeClr val="tx1">
                  <a:lumMod val="65000"/>
                  <a:lumOff val="35000"/>
                </a:schemeClr>
              </a:solidFill>
              <a:latin typeface="Tahoma" pitchFamily="34" charset="0"/>
              <a:cs typeface="Tahoma" pitchFamily="34" charset="0"/>
            </a:endParaRPr>
          </a:p>
        </p:txBody>
      </p:sp>
      <p:sp>
        <p:nvSpPr>
          <p:cNvPr id="3" name="Content Placeholder 2"/>
          <p:cNvSpPr>
            <a:spLocks noGrp="1"/>
          </p:cNvSpPr>
          <p:nvPr>
            <p:ph idx="1"/>
          </p:nvPr>
        </p:nvSpPr>
        <p:spPr/>
        <p:txBody>
          <a:bodyPr>
            <a:normAutofit/>
          </a:bodyPr>
          <a:lstStyle/>
          <a:p>
            <a:pPr>
              <a:lnSpc>
                <a:spcPct val="90000"/>
              </a:lnSpc>
              <a:buFont typeface="Arial" pitchFamily="34" charset="0"/>
              <a:buChar char="•"/>
              <a:defRPr/>
            </a:pPr>
            <a:r>
              <a:rPr lang="en-US" sz="2200" dirty="0">
                <a:effectLst/>
                <a:latin typeface="Tahoma" pitchFamily="34" charset="0"/>
                <a:cs typeface="Tahoma" pitchFamily="34" charset="0"/>
              </a:rPr>
              <a:t>The Social Security Act prohibits the offer , payment, solicitation, or receipt of any form of remuneration in return for the referral of Medicare and Medicaid patients. </a:t>
            </a:r>
          </a:p>
          <a:p>
            <a:pPr>
              <a:lnSpc>
                <a:spcPct val="90000"/>
              </a:lnSpc>
              <a:buFont typeface="Arial" pitchFamily="34" charset="0"/>
              <a:buChar char="•"/>
              <a:defRPr/>
            </a:pPr>
            <a:r>
              <a:rPr lang="en-US" sz="2200" dirty="0">
                <a:effectLst/>
                <a:latin typeface="Tahoma" pitchFamily="34" charset="0"/>
                <a:cs typeface="Tahoma" pitchFamily="34" charset="0"/>
              </a:rPr>
              <a:t>Considered a felony with fines up to $25,000.00 per violation, plus imprisonment for up to five years. </a:t>
            </a:r>
          </a:p>
          <a:p>
            <a:pPr>
              <a:lnSpc>
                <a:spcPct val="90000"/>
              </a:lnSpc>
              <a:buFont typeface="Arial" pitchFamily="34" charset="0"/>
              <a:buChar char="•"/>
              <a:defRPr/>
            </a:pPr>
            <a:r>
              <a:rPr lang="en-US" sz="2200" dirty="0">
                <a:effectLst/>
                <a:latin typeface="Tahoma" pitchFamily="34" charset="0"/>
                <a:cs typeface="Tahoma" pitchFamily="34" charset="0"/>
              </a:rPr>
              <a:t>Department of Human and Health Services may impose civil penalties and exclude violators from government health programs</a:t>
            </a:r>
          </a:p>
          <a:p>
            <a:pPr>
              <a:defRPr/>
            </a:pPr>
            <a:endParaRPr lang="en-US" dirty="0"/>
          </a:p>
        </p:txBody>
      </p:sp>
      <p:pic>
        <p:nvPicPr>
          <p:cNvPr id="5" name="~PP481.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8696325" y="6410325"/>
            <a:ext cx="304800" cy="304800"/>
          </a:xfrm>
          <a:prstGeom prst="rect">
            <a:avLst/>
          </a:prstGeom>
        </p:spPr>
      </p:pic>
    </p:spTree>
  </p:cSld>
  <p:clrMapOvr>
    <a:masterClrMapping/>
  </p:clrMapOvr>
  <p:transition advTm="37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700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1"/>
          <p:cNvSpPr>
            <a:spLocks noGrp="1" noChangeArrowheads="1"/>
          </p:cNvSpPr>
          <p:nvPr>
            <p:ph type="title"/>
          </p:nvPr>
        </p:nvSpPr>
        <p:spPr>
          <a:xfrm>
            <a:off x="1371600" y="304800"/>
            <a:ext cx="7389813" cy="747713"/>
          </a:xfrm>
        </p:spPr>
        <p:txBody>
          <a:bodyPr/>
          <a:lstStyle/>
          <a:p>
            <a:pPr algn="ctr" fontAlgn="auto">
              <a:spcAft>
                <a:spcPts val="0"/>
              </a:spcAft>
              <a:buFont typeface="Tahoma"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dirty="0">
                <a:solidFill>
                  <a:schemeClr val="tx1">
                    <a:lumMod val="75000"/>
                    <a:lumOff val="25000"/>
                  </a:schemeClr>
                </a:solidFill>
                <a:effectLst>
                  <a:outerShdw blurRad="38100" dist="38100" dir="2700000" algn="tl">
                    <a:srgbClr val="000000">
                      <a:alpha val="43137"/>
                    </a:srgbClr>
                  </a:outerShdw>
                </a:effectLst>
                <a:latin typeface="Tahoma" pitchFamily="34" charset="0"/>
                <a:cs typeface="Tahoma" pitchFamily="34" charset="0"/>
              </a:rPr>
              <a:t>MCHD Assets</a:t>
            </a:r>
          </a:p>
        </p:txBody>
      </p:sp>
      <p:sp>
        <p:nvSpPr>
          <p:cNvPr id="114690" name="Rectangle 2"/>
          <p:cNvSpPr>
            <a:spLocks noGrp="1" noChangeArrowheads="1"/>
          </p:cNvSpPr>
          <p:nvPr>
            <p:ph sz="half" idx="4294967295"/>
          </p:nvPr>
        </p:nvSpPr>
        <p:spPr>
          <a:xfrm>
            <a:off x="1905000" y="1676400"/>
            <a:ext cx="6705600" cy="5029200"/>
          </a:xfrm>
        </p:spPr>
        <p:txBody>
          <a:bodyPr>
            <a:normAutofit/>
          </a:bodyPr>
          <a:lstStyle/>
          <a:p>
            <a:pPr marL="339725" lvl="1" indent="0" fontAlgn="auto">
              <a:spcBef>
                <a:spcPts val="0"/>
              </a:spcBef>
              <a:spcAft>
                <a:spcPts val="0"/>
              </a:spcAft>
              <a:buClr>
                <a:schemeClr val="tx1">
                  <a:lumMod val="50000"/>
                  <a:lumOff val="50000"/>
                </a:schemeClr>
              </a:buClr>
              <a:buFont typeface="Arial"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a:pPr>
            <a:endParaRPr lang="en-GB" dirty="0">
              <a:solidFill>
                <a:schemeClr val="tx1">
                  <a:lumMod val="65000"/>
                  <a:lumOff val="35000"/>
                </a:schemeClr>
              </a:solidFill>
              <a:latin typeface="Tahoma" pitchFamily="34" charset="0"/>
              <a:cs typeface="Tahoma" pitchFamily="34" charset="0"/>
            </a:endParaRPr>
          </a:p>
          <a:p>
            <a:pPr marL="0" indent="0" fontAlgn="auto">
              <a:spcBef>
                <a:spcPts val="0"/>
              </a:spcBef>
              <a:spcAft>
                <a:spcPts val="0"/>
              </a:spcAft>
              <a:buClr>
                <a:schemeClr val="tx1">
                  <a:lumMod val="50000"/>
                  <a:lumOff val="50000"/>
                </a:schemeClr>
              </a:buClr>
              <a:buFont typeface="Arial"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a:pPr>
            <a:r>
              <a:rPr lang="en-US" dirty="0">
                <a:latin typeface="Tahoma" pitchFamily="34" charset="0"/>
                <a:cs typeface="Tahoma" pitchFamily="34" charset="0"/>
              </a:rPr>
              <a:t>All of MCHD's assets should be used only for the MCHD's legitimate business purposes. </a:t>
            </a:r>
          </a:p>
          <a:p>
            <a:pPr marL="0" indent="0" fontAlgn="auto">
              <a:spcBef>
                <a:spcPts val="0"/>
              </a:spcBef>
              <a:spcAft>
                <a:spcPts val="0"/>
              </a:spcAft>
              <a:buClr>
                <a:schemeClr val="tx1">
                  <a:lumMod val="50000"/>
                  <a:lumOff val="50000"/>
                </a:schemeClr>
              </a:buClr>
              <a:buFont typeface="Arial"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a:pPr>
            <a:endParaRPr lang="en-US" dirty="0">
              <a:latin typeface="Tahoma" pitchFamily="34" charset="0"/>
              <a:cs typeface="Tahoma" pitchFamily="34" charset="0"/>
            </a:endParaRPr>
          </a:p>
          <a:p>
            <a:pPr marL="0" indent="0" fontAlgn="auto">
              <a:spcBef>
                <a:spcPts val="0"/>
              </a:spcBef>
              <a:spcAft>
                <a:spcPts val="0"/>
              </a:spcAft>
              <a:buClr>
                <a:schemeClr val="tx1">
                  <a:lumMod val="50000"/>
                  <a:lumOff val="50000"/>
                </a:schemeClr>
              </a:buClr>
              <a:buFont typeface="Arial"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a:pPr>
            <a:r>
              <a:rPr lang="en-US" dirty="0">
                <a:latin typeface="Tahoma" pitchFamily="34" charset="0"/>
                <a:cs typeface="Tahoma" pitchFamily="34" charset="0"/>
              </a:rPr>
              <a:t>All employees have an obligation to prevent MCHD's assets from loss, damage, and misuse.</a:t>
            </a:r>
            <a:endParaRPr lang="en-GB" dirty="0">
              <a:solidFill>
                <a:schemeClr val="tx1">
                  <a:lumMod val="65000"/>
                  <a:lumOff val="35000"/>
                </a:schemeClr>
              </a:solidFill>
              <a:latin typeface="Tahoma" pitchFamily="34" charset="0"/>
              <a:cs typeface="Tahoma" pitchFamily="34" charset="0"/>
            </a:endParaRPr>
          </a:p>
        </p:txBody>
      </p:sp>
      <p:pic>
        <p:nvPicPr>
          <p:cNvPr id="5" name="~PP3082.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8696325" y="6410325"/>
            <a:ext cx="304800" cy="304800"/>
          </a:xfrm>
          <a:prstGeom prst="rect">
            <a:avLst/>
          </a:prstGeom>
        </p:spPr>
      </p:pic>
    </p:spTree>
  </p:cSld>
  <p:clrMapOvr>
    <a:masterClrMapping/>
  </p:clrMapOvr>
  <p:transition advTm="16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600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1"/>
          <p:cNvSpPr>
            <a:spLocks noGrp="1" noChangeArrowheads="1"/>
          </p:cNvSpPr>
          <p:nvPr>
            <p:ph type="title"/>
          </p:nvPr>
        </p:nvSpPr>
        <p:spPr>
          <a:xfrm>
            <a:off x="1524000" y="152400"/>
            <a:ext cx="7231063" cy="1008063"/>
          </a:xfrm>
        </p:spPr>
        <p:txBody>
          <a:bodyPr/>
          <a:lstStyle/>
          <a:p>
            <a:pPr fontAlgn="auto">
              <a:spcAft>
                <a:spcPts val="0"/>
              </a:spcAft>
              <a:buFont typeface="Tahoma"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br>
              <a:rPr lang="en-GB" dirty="0">
                <a:solidFill>
                  <a:schemeClr val="tx1">
                    <a:lumMod val="75000"/>
                    <a:lumOff val="25000"/>
                  </a:schemeClr>
                </a:solidFill>
                <a:effectLst>
                  <a:outerShdw blurRad="38100" dist="38100" dir="2700000" algn="tl">
                    <a:srgbClr val="000000">
                      <a:alpha val="43137"/>
                    </a:srgbClr>
                  </a:outerShdw>
                </a:effectLst>
              </a:rPr>
            </a:br>
            <a:br>
              <a:rPr lang="en-GB" dirty="0">
                <a:solidFill>
                  <a:schemeClr val="tx1">
                    <a:lumMod val="75000"/>
                    <a:lumOff val="25000"/>
                  </a:schemeClr>
                </a:solidFill>
                <a:effectLst>
                  <a:outerShdw blurRad="38100" dist="38100" dir="2700000" algn="tl">
                    <a:srgbClr val="000000">
                      <a:alpha val="43137"/>
                    </a:srgbClr>
                  </a:outerShdw>
                </a:effectLst>
              </a:rPr>
            </a:br>
            <a:br>
              <a:rPr lang="en-GB" dirty="0">
                <a:solidFill>
                  <a:schemeClr val="tx1">
                    <a:lumMod val="75000"/>
                    <a:lumOff val="25000"/>
                  </a:schemeClr>
                </a:solidFill>
                <a:effectLst>
                  <a:outerShdw blurRad="38100" dist="38100" dir="2700000" algn="tl">
                    <a:srgbClr val="000000">
                      <a:alpha val="43137"/>
                    </a:srgbClr>
                  </a:outerShdw>
                </a:effectLst>
              </a:rPr>
            </a:br>
            <a:br>
              <a:rPr lang="en-GB" dirty="0">
                <a:solidFill>
                  <a:schemeClr val="tx1">
                    <a:lumMod val="75000"/>
                    <a:lumOff val="25000"/>
                  </a:schemeClr>
                </a:solidFill>
                <a:effectLst>
                  <a:outerShdw blurRad="38100" dist="38100" dir="2700000" algn="tl">
                    <a:srgbClr val="000000">
                      <a:alpha val="43137"/>
                    </a:srgbClr>
                  </a:outerShdw>
                </a:effectLst>
              </a:rPr>
            </a:br>
            <a:br>
              <a:rPr lang="en-GB" dirty="0">
                <a:solidFill>
                  <a:schemeClr val="tx1">
                    <a:lumMod val="75000"/>
                    <a:lumOff val="25000"/>
                  </a:schemeClr>
                </a:solidFill>
                <a:effectLst>
                  <a:outerShdw blurRad="38100" dist="38100" dir="2700000" algn="tl">
                    <a:srgbClr val="000000">
                      <a:alpha val="43137"/>
                    </a:srgbClr>
                  </a:outerShdw>
                </a:effectLst>
              </a:rPr>
            </a:br>
            <a:r>
              <a:rPr lang="en-GB" sz="3200" dirty="0">
                <a:solidFill>
                  <a:schemeClr val="tx1">
                    <a:lumMod val="75000"/>
                    <a:lumOff val="25000"/>
                  </a:schemeClr>
                </a:solidFill>
                <a:effectLst>
                  <a:outerShdw blurRad="38100" dist="38100" dir="2700000" algn="tl">
                    <a:srgbClr val="000000">
                      <a:alpha val="43137"/>
                    </a:srgbClr>
                  </a:outerShdw>
                </a:effectLst>
                <a:latin typeface="Tahoma" pitchFamily="34" charset="0"/>
                <a:cs typeface="Tahoma" pitchFamily="34" charset="0"/>
              </a:rPr>
              <a:t>The Seven Elements of an Effective Compliance Program:</a:t>
            </a:r>
            <a:endParaRPr lang="en-GB" dirty="0">
              <a:solidFill>
                <a:schemeClr val="tx1">
                  <a:lumMod val="75000"/>
                  <a:lumOff val="25000"/>
                </a:schemeClr>
              </a:solidFill>
              <a:effectLst>
                <a:outerShdw blurRad="38100" dist="38100" dir="2700000" algn="tl">
                  <a:srgbClr val="000000">
                    <a:alpha val="43137"/>
                  </a:srgbClr>
                </a:outerShdw>
              </a:effectLst>
              <a:latin typeface="Tahoma" pitchFamily="34" charset="0"/>
              <a:cs typeface="Tahoma" pitchFamily="34" charset="0"/>
            </a:endParaRPr>
          </a:p>
        </p:txBody>
      </p:sp>
      <p:sp>
        <p:nvSpPr>
          <p:cNvPr id="4099" name="Rectangle 2"/>
          <p:cNvSpPr>
            <a:spLocks noGrp="1" noChangeArrowheads="1"/>
          </p:cNvSpPr>
          <p:nvPr>
            <p:ph idx="1"/>
          </p:nvPr>
        </p:nvSpPr>
        <p:spPr>
          <a:xfrm>
            <a:off x="1828800" y="1676400"/>
            <a:ext cx="6651624" cy="4848225"/>
          </a:xfrm>
        </p:spPr>
        <p:txBody>
          <a:bodyPr/>
          <a:lstStyle/>
          <a:p>
            <a:pPr marL="608013" indent="-608013" fontAlgn="auto">
              <a:spcBef>
                <a:spcPts val="700"/>
              </a:spcBef>
              <a:spcAft>
                <a:spcPts val="0"/>
              </a:spcAft>
              <a:buClr>
                <a:srgbClr val="003366"/>
              </a:buClr>
              <a:buFont typeface="Wingdings" pitchFamily="2" charset="2"/>
              <a:buAutoNum type="arabicPeriod"/>
              <a:tabLst>
                <a:tab pos="1177925" algn="l"/>
                <a:tab pos="2092325" algn="l"/>
                <a:tab pos="3006725" algn="l"/>
                <a:tab pos="3921125" algn="l"/>
                <a:tab pos="4835525" algn="l"/>
                <a:tab pos="5749925" algn="l"/>
                <a:tab pos="6664325" algn="l"/>
                <a:tab pos="7578725" algn="l"/>
                <a:tab pos="8493125" algn="l"/>
                <a:tab pos="9407525" algn="l"/>
                <a:tab pos="10321925" algn="l"/>
              </a:tabLst>
              <a:defRPr/>
            </a:pPr>
            <a:r>
              <a:rPr lang="en-GB" sz="2800" dirty="0">
                <a:solidFill>
                  <a:schemeClr val="tx1">
                    <a:lumMod val="65000"/>
                    <a:lumOff val="35000"/>
                  </a:schemeClr>
                </a:solidFill>
                <a:latin typeface="Tahoma" pitchFamily="34" charset="0"/>
                <a:cs typeface="Tahoma" pitchFamily="34" charset="0"/>
              </a:rPr>
              <a:t>Compliance Officers and Committees</a:t>
            </a:r>
          </a:p>
          <a:p>
            <a:pPr marL="608013" indent="-608013" fontAlgn="auto">
              <a:spcBef>
                <a:spcPts val="700"/>
              </a:spcBef>
              <a:spcAft>
                <a:spcPts val="0"/>
              </a:spcAft>
              <a:buClr>
                <a:srgbClr val="003366"/>
              </a:buClr>
              <a:buFont typeface="Wingdings" pitchFamily="2" charset="2"/>
              <a:buAutoNum type="arabicPeriod"/>
              <a:tabLst>
                <a:tab pos="1177925" algn="l"/>
                <a:tab pos="2092325" algn="l"/>
                <a:tab pos="3006725" algn="l"/>
                <a:tab pos="3921125" algn="l"/>
                <a:tab pos="4835525" algn="l"/>
                <a:tab pos="5749925" algn="l"/>
                <a:tab pos="6664325" algn="l"/>
                <a:tab pos="7578725" algn="l"/>
                <a:tab pos="8493125" algn="l"/>
                <a:tab pos="9407525" algn="l"/>
                <a:tab pos="10321925" algn="l"/>
              </a:tabLst>
              <a:defRPr/>
            </a:pPr>
            <a:r>
              <a:rPr lang="en-GB" sz="2800" dirty="0">
                <a:solidFill>
                  <a:schemeClr val="tx1">
                    <a:lumMod val="65000"/>
                    <a:lumOff val="35000"/>
                  </a:schemeClr>
                </a:solidFill>
                <a:latin typeface="Tahoma" pitchFamily="34" charset="0"/>
                <a:cs typeface="Tahoma" pitchFamily="34" charset="0"/>
              </a:rPr>
              <a:t>Oversight Responsibility (Screening)</a:t>
            </a:r>
          </a:p>
          <a:p>
            <a:pPr marL="608013" indent="-608013" fontAlgn="auto">
              <a:spcBef>
                <a:spcPts val="700"/>
              </a:spcBef>
              <a:spcAft>
                <a:spcPts val="0"/>
              </a:spcAft>
              <a:buClr>
                <a:srgbClr val="003366"/>
              </a:buClr>
              <a:buFont typeface="Wingdings" pitchFamily="2" charset="2"/>
              <a:buAutoNum type="arabicPeriod"/>
              <a:tabLst>
                <a:tab pos="1177925" algn="l"/>
                <a:tab pos="2092325" algn="l"/>
                <a:tab pos="3006725" algn="l"/>
                <a:tab pos="3921125" algn="l"/>
                <a:tab pos="4835525" algn="l"/>
                <a:tab pos="5749925" algn="l"/>
                <a:tab pos="6664325" algn="l"/>
                <a:tab pos="7578725" algn="l"/>
                <a:tab pos="8493125" algn="l"/>
                <a:tab pos="9407525" algn="l"/>
                <a:tab pos="10321925" algn="l"/>
              </a:tabLst>
              <a:defRPr/>
            </a:pPr>
            <a:r>
              <a:rPr lang="en-GB" sz="2800" dirty="0">
                <a:solidFill>
                  <a:schemeClr val="tx1">
                    <a:lumMod val="65000"/>
                    <a:lumOff val="35000"/>
                  </a:schemeClr>
                </a:solidFill>
                <a:latin typeface="Tahoma" pitchFamily="34" charset="0"/>
                <a:cs typeface="Tahoma" pitchFamily="34" charset="0"/>
              </a:rPr>
              <a:t>Education and Training</a:t>
            </a:r>
          </a:p>
          <a:p>
            <a:pPr marL="608013" indent="-608013" fontAlgn="auto">
              <a:spcBef>
                <a:spcPts val="700"/>
              </a:spcBef>
              <a:spcAft>
                <a:spcPts val="0"/>
              </a:spcAft>
              <a:buClr>
                <a:srgbClr val="003366"/>
              </a:buClr>
              <a:buFont typeface="Wingdings" pitchFamily="2" charset="2"/>
              <a:buAutoNum type="arabicPeriod"/>
              <a:tabLst>
                <a:tab pos="1177925" algn="l"/>
                <a:tab pos="2092325" algn="l"/>
                <a:tab pos="3006725" algn="l"/>
                <a:tab pos="3921125" algn="l"/>
                <a:tab pos="4835525" algn="l"/>
                <a:tab pos="5749925" algn="l"/>
                <a:tab pos="6664325" algn="l"/>
                <a:tab pos="7578725" algn="l"/>
                <a:tab pos="8493125" algn="l"/>
                <a:tab pos="9407525" algn="l"/>
                <a:tab pos="10321925" algn="l"/>
              </a:tabLst>
              <a:defRPr/>
            </a:pPr>
            <a:r>
              <a:rPr lang="en-GB" sz="2800" dirty="0">
                <a:solidFill>
                  <a:schemeClr val="tx1">
                    <a:lumMod val="65000"/>
                    <a:lumOff val="35000"/>
                  </a:schemeClr>
                </a:solidFill>
                <a:latin typeface="Tahoma" pitchFamily="34" charset="0"/>
                <a:cs typeface="Tahoma" pitchFamily="34" charset="0"/>
              </a:rPr>
              <a:t>Auditing and Monitoring</a:t>
            </a:r>
          </a:p>
          <a:p>
            <a:pPr marL="608013" indent="-608013" fontAlgn="auto">
              <a:spcBef>
                <a:spcPts val="700"/>
              </a:spcBef>
              <a:spcAft>
                <a:spcPts val="0"/>
              </a:spcAft>
              <a:buClr>
                <a:srgbClr val="003366"/>
              </a:buClr>
              <a:buFont typeface="Wingdings" pitchFamily="2" charset="2"/>
              <a:buAutoNum type="arabicPeriod"/>
              <a:tabLst>
                <a:tab pos="1177925" algn="l"/>
                <a:tab pos="2092325" algn="l"/>
                <a:tab pos="3006725" algn="l"/>
                <a:tab pos="3921125" algn="l"/>
                <a:tab pos="4835525" algn="l"/>
                <a:tab pos="5749925" algn="l"/>
                <a:tab pos="6664325" algn="l"/>
                <a:tab pos="7578725" algn="l"/>
                <a:tab pos="8493125" algn="l"/>
                <a:tab pos="9407525" algn="l"/>
                <a:tab pos="10321925" algn="l"/>
              </a:tabLst>
              <a:defRPr/>
            </a:pPr>
            <a:r>
              <a:rPr lang="en-GB" sz="2800" dirty="0">
                <a:solidFill>
                  <a:schemeClr val="tx1">
                    <a:lumMod val="65000"/>
                    <a:lumOff val="35000"/>
                  </a:schemeClr>
                </a:solidFill>
                <a:latin typeface="Tahoma" pitchFamily="34" charset="0"/>
                <a:cs typeface="Tahoma" pitchFamily="34" charset="0"/>
              </a:rPr>
              <a:t>Discipline for Compliance Violations</a:t>
            </a:r>
          </a:p>
          <a:p>
            <a:pPr marL="608013" indent="-608013" fontAlgn="auto">
              <a:spcBef>
                <a:spcPts val="700"/>
              </a:spcBef>
              <a:spcAft>
                <a:spcPts val="0"/>
              </a:spcAft>
              <a:buClr>
                <a:srgbClr val="003366"/>
              </a:buClr>
              <a:buFont typeface="Wingdings" pitchFamily="2" charset="2"/>
              <a:buAutoNum type="arabicPeriod"/>
              <a:tabLst>
                <a:tab pos="1177925" algn="l"/>
                <a:tab pos="2092325" algn="l"/>
                <a:tab pos="3006725" algn="l"/>
                <a:tab pos="3921125" algn="l"/>
                <a:tab pos="4835525" algn="l"/>
                <a:tab pos="5749925" algn="l"/>
                <a:tab pos="6664325" algn="l"/>
                <a:tab pos="7578725" algn="l"/>
                <a:tab pos="8493125" algn="l"/>
                <a:tab pos="9407525" algn="l"/>
                <a:tab pos="10321925" algn="l"/>
              </a:tabLst>
              <a:defRPr/>
            </a:pPr>
            <a:r>
              <a:rPr lang="en-GB" sz="2800" dirty="0">
                <a:solidFill>
                  <a:schemeClr val="tx1">
                    <a:lumMod val="65000"/>
                    <a:lumOff val="35000"/>
                  </a:schemeClr>
                </a:solidFill>
                <a:latin typeface="Tahoma" pitchFamily="34" charset="0"/>
                <a:cs typeface="Tahoma" pitchFamily="34" charset="0"/>
              </a:rPr>
              <a:t>Corrective Action and Remediation</a:t>
            </a:r>
          </a:p>
          <a:p>
            <a:pPr marL="608013" indent="-608013" fontAlgn="auto">
              <a:spcBef>
                <a:spcPts val="700"/>
              </a:spcBef>
              <a:spcAft>
                <a:spcPts val="0"/>
              </a:spcAft>
              <a:buClr>
                <a:srgbClr val="003366"/>
              </a:buClr>
              <a:buFont typeface="Wingdings" pitchFamily="2" charset="2"/>
              <a:buAutoNum type="arabicPeriod"/>
              <a:tabLst>
                <a:tab pos="1177925" algn="l"/>
                <a:tab pos="2092325" algn="l"/>
                <a:tab pos="3006725" algn="l"/>
                <a:tab pos="3921125" algn="l"/>
                <a:tab pos="4835525" algn="l"/>
                <a:tab pos="5749925" algn="l"/>
                <a:tab pos="6664325" algn="l"/>
                <a:tab pos="7578725" algn="l"/>
                <a:tab pos="8493125" algn="l"/>
                <a:tab pos="9407525" algn="l"/>
                <a:tab pos="10321925" algn="l"/>
              </a:tabLst>
              <a:defRPr/>
            </a:pPr>
            <a:r>
              <a:rPr lang="en-GB" sz="2800" dirty="0">
                <a:solidFill>
                  <a:schemeClr val="tx1">
                    <a:lumMod val="65000"/>
                    <a:lumOff val="35000"/>
                  </a:schemeClr>
                </a:solidFill>
                <a:latin typeface="Tahoma" pitchFamily="34" charset="0"/>
                <a:cs typeface="Tahoma" pitchFamily="34" charset="0"/>
              </a:rPr>
              <a:t>Code of Conduct</a:t>
            </a:r>
          </a:p>
          <a:p>
            <a:pPr marL="608013" indent="-608013" fontAlgn="auto">
              <a:spcBef>
                <a:spcPts val="700"/>
              </a:spcBef>
              <a:spcAft>
                <a:spcPts val="0"/>
              </a:spcAft>
              <a:buClr>
                <a:srgbClr val="003366"/>
              </a:buClr>
              <a:buNone/>
              <a:tabLst>
                <a:tab pos="1177925" algn="l"/>
                <a:tab pos="2092325" algn="l"/>
                <a:tab pos="3006725" algn="l"/>
                <a:tab pos="3921125" algn="l"/>
                <a:tab pos="4835525" algn="l"/>
                <a:tab pos="5749925" algn="l"/>
                <a:tab pos="6664325" algn="l"/>
                <a:tab pos="7578725" algn="l"/>
                <a:tab pos="8493125" algn="l"/>
                <a:tab pos="9407525" algn="l"/>
                <a:tab pos="10321925" algn="l"/>
              </a:tabLst>
              <a:defRPr/>
            </a:pPr>
            <a:endParaRPr lang="en-GB" sz="2800" dirty="0">
              <a:solidFill>
                <a:schemeClr val="tx1">
                  <a:lumMod val="65000"/>
                  <a:lumOff val="35000"/>
                </a:schemeClr>
              </a:solidFill>
              <a:latin typeface="Tahoma" pitchFamily="34" charset="0"/>
              <a:cs typeface="Tahoma" pitchFamily="34" charset="0"/>
            </a:endParaRPr>
          </a:p>
          <a:p>
            <a:pPr marL="608013" indent="-608013" fontAlgn="auto">
              <a:spcBef>
                <a:spcPts val="700"/>
              </a:spcBef>
              <a:spcAft>
                <a:spcPts val="0"/>
              </a:spcAft>
              <a:buClr>
                <a:srgbClr val="003366"/>
              </a:buClr>
              <a:buNone/>
              <a:tabLst>
                <a:tab pos="1177925" algn="l"/>
                <a:tab pos="2092325" algn="l"/>
                <a:tab pos="3006725" algn="l"/>
                <a:tab pos="3921125" algn="l"/>
                <a:tab pos="4835525" algn="l"/>
                <a:tab pos="5749925" algn="l"/>
                <a:tab pos="6664325" algn="l"/>
                <a:tab pos="7578725" algn="l"/>
                <a:tab pos="8493125" algn="l"/>
                <a:tab pos="9407525" algn="l"/>
                <a:tab pos="10321925" algn="l"/>
              </a:tabLst>
              <a:defRPr/>
            </a:pPr>
            <a:endParaRPr lang="en-GB" sz="2800" dirty="0">
              <a:solidFill>
                <a:schemeClr val="tx1">
                  <a:lumMod val="65000"/>
                  <a:lumOff val="35000"/>
                </a:schemeClr>
              </a:solidFill>
              <a:latin typeface="Tahoma" pitchFamily="34" charset="0"/>
              <a:cs typeface="Tahoma" pitchFamily="34" charset="0"/>
            </a:endParaRPr>
          </a:p>
        </p:txBody>
      </p:sp>
      <p:pic>
        <p:nvPicPr>
          <p:cNvPr id="5" name="~PP525.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8696325" y="6410325"/>
            <a:ext cx="304800" cy="304800"/>
          </a:xfrm>
          <a:prstGeom prst="rect">
            <a:avLst/>
          </a:prstGeom>
        </p:spPr>
      </p:pic>
    </p:spTree>
  </p:cSld>
  <p:clrMapOvr>
    <a:masterClrMapping/>
  </p:clrMapOvr>
  <p:transition advTm="46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600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5152"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1"/>
          <p:cNvSpPr>
            <a:spLocks noGrp="1" noChangeArrowheads="1"/>
          </p:cNvSpPr>
          <p:nvPr>
            <p:ph type="title"/>
          </p:nvPr>
        </p:nvSpPr>
        <p:spPr>
          <a:xfrm>
            <a:off x="1371600" y="304800"/>
            <a:ext cx="7389813" cy="747713"/>
          </a:xfrm>
        </p:spPr>
        <p:txBody>
          <a:bodyPr/>
          <a:lstStyle/>
          <a:p>
            <a:pPr algn="ctr" fontAlgn="auto">
              <a:spcAft>
                <a:spcPts val="0"/>
              </a:spcAft>
              <a:buFont typeface="Tahoma"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dirty="0">
                <a:solidFill>
                  <a:schemeClr val="tx1">
                    <a:lumMod val="75000"/>
                    <a:lumOff val="25000"/>
                  </a:schemeClr>
                </a:solidFill>
                <a:effectLst>
                  <a:outerShdw blurRad="38100" dist="38100" dir="2700000" algn="tl">
                    <a:srgbClr val="000000">
                      <a:alpha val="43137"/>
                    </a:srgbClr>
                  </a:outerShdw>
                </a:effectLst>
                <a:latin typeface="Tahoma" pitchFamily="34" charset="0"/>
                <a:cs typeface="Tahoma" pitchFamily="34" charset="0"/>
              </a:rPr>
              <a:t>Political Contributions</a:t>
            </a:r>
          </a:p>
        </p:txBody>
      </p:sp>
      <p:sp>
        <p:nvSpPr>
          <p:cNvPr id="114690" name="Rectangle 2"/>
          <p:cNvSpPr>
            <a:spLocks noGrp="1" noChangeArrowheads="1"/>
          </p:cNvSpPr>
          <p:nvPr>
            <p:ph sz="half" idx="4294967295"/>
          </p:nvPr>
        </p:nvSpPr>
        <p:spPr>
          <a:xfrm>
            <a:off x="1905000" y="1676400"/>
            <a:ext cx="6705600" cy="5029200"/>
          </a:xfrm>
        </p:spPr>
        <p:txBody>
          <a:bodyPr>
            <a:normAutofit fontScale="85000" lnSpcReduction="10000"/>
          </a:bodyPr>
          <a:lstStyle/>
          <a:p>
            <a:pPr marL="339725" lvl="1" indent="0" fontAlgn="auto">
              <a:spcBef>
                <a:spcPts val="0"/>
              </a:spcBef>
              <a:spcAft>
                <a:spcPts val="0"/>
              </a:spcAft>
              <a:buClr>
                <a:schemeClr val="tx1">
                  <a:lumMod val="50000"/>
                  <a:lumOff val="50000"/>
                </a:schemeClr>
              </a:buClr>
              <a:buFont typeface="Arial"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a:pPr>
            <a:endParaRPr lang="en-GB" dirty="0">
              <a:solidFill>
                <a:schemeClr val="tx1">
                  <a:lumMod val="65000"/>
                  <a:lumOff val="35000"/>
                </a:schemeClr>
              </a:solidFill>
              <a:latin typeface="Tahoma" pitchFamily="34" charset="0"/>
              <a:cs typeface="Tahoma" pitchFamily="34" charset="0"/>
            </a:endParaRPr>
          </a:p>
          <a:p>
            <a:pPr>
              <a:buFont typeface="Arial" pitchFamily="34" charset="0"/>
              <a:buChar char="•"/>
            </a:pPr>
            <a:r>
              <a:rPr lang="en-US" dirty="0"/>
              <a:t>MCHD does not make direct contributions to any candidate for federal, state or local offices. Contributions to political campaigns must not be, and must not appear to be, made with or reimbursed by MCHD funds or resources. MCHD funds and resources include (but are not limited to) MCHD facilities, office supplies, letterhead, telephones and fax machines.</a:t>
            </a:r>
          </a:p>
          <a:p>
            <a:pPr>
              <a:buFont typeface="Arial" pitchFamily="34" charset="0"/>
              <a:buChar char="•"/>
            </a:pPr>
            <a:endParaRPr lang="en-US" dirty="0"/>
          </a:p>
          <a:p>
            <a:pPr>
              <a:buFont typeface="Arial" pitchFamily="34" charset="0"/>
              <a:buChar char="•"/>
            </a:pPr>
            <a:r>
              <a:rPr lang="en-US" dirty="0"/>
              <a:t>MCHD employees who hold or seek to hold political office must do so on their own time, whether through vacation, unpaid leave, after work hours or on weekends. </a:t>
            </a:r>
          </a:p>
          <a:p>
            <a:pPr>
              <a:buFont typeface="Arial" pitchFamily="34" charset="0"/>
              <a:buChar char="•"/>
            </a:pPr>
            <a:r>
              <a:rPr lang="en-US" dirty="0"/>
              <a:t>Additionally, all persons must obtain advance approval from MCHD's Chief Compliance Officer prior to running for political office to ensure that there are no conflicts of interest with MCHD business.</a:t>
            </a:r>
          </a:p>
        </p:txBody>
      </p:sp>
      <p:pic>
        <p:nvPicPr>
          <p:cNvPr id="7" name="~PP2864.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8696325" y="6410325"/>
            <a:ext cx="304800" cy="304800"/>
          </a:xfrm>
          <a:prstGeom prst="rect">
            <a:avLst/>
          </a:prstGeom>
        </p:spPr>
      </p:pic>
    </p:spTree>
  </p:cSld>
  <p:clrMapOvr>
    <a:masterClrMapping/>
  </p:clrMapOvr>
  <p:transition advTm="86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600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Prev" delay="0">
                      <p:tgtEl>
                        <p:sldTgt/>
                      </p:tgtEl>
                    </p:cond>
                    <p:cond evt="onStopAudio" delay="0">
                      <p:tgtEl>
                        <p:sldTgt/>
                      </p:tgtEl>
                    </p:cond>
                  </p:endCondLst>
                </p:cTn>
                <p:tgtEl>
                  <p:spTgt spid="7"/>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1"/>
          <p:cNvSpPr>
            <a:spLocks noGrp="1" noChangeArrowheads="1"/>
          </p:cNvSpPr>
          <p:nvPr>
            <p:ph type="title"/>
          </p:nvPr>
        </p:nvSpPr>
        <p:spPr>
          <a:xfrm>
            <a:off x="1371600" y="457200"/>
            <a:ext cx="7231063" cy="581025"/>
          </a:xfrm>
        </p:spPr>
        <p:txBody>
          <a:bodyPr/>
          <a:lstStyle/>
          <a:p>
            <a:pPr fontAlgn="auto">
              <a:spcAft>
                <a:spcPts val="0"/>
              </a:spcAft>
              <a:buFont typeface="Tahoma"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3600" dirty="0">
                <a:solidFill>
                  <a:schemeClr val="tx1">
                    <a:lumMod val="75000"/>
                    <a:lumOff val="25000"/>
                  </a:schemeClr>
                </a:solidFill>
                <a:effectLst>
                  <a:outerShdw blurRad="38100" dist="38100" dir="2700000" algn="tl">
                    <a:srgbClr val="000000">
                      <a:alpha val="43137"/>
                    </a:srgbClr>
                  </a:outerShdw>
                </a:effectLst>
                <a:latin typeface="Tahoma" pitchFamily="34" charset="0"/>
                <a:cs typeface="Tahoma" pitchFamily="34" charset="0"/>
              </a:rPr>
              <a:t>An effective compliance program:</a:t>
            </a:r>
          </a:p>
        </p:txBody>
      </p:sp>
      <p:sp>
        <p:nvSpPr>
          <p:cNvPr id="5123" name="Rectangle 2"/>
          <p:cNvSpPr>
            <a:spLocks noGrp="1" noChangeArrowheads="1"/>
          </p:cNvSpPr>
          <p:nvPr>
            <p:ph idx="1"/>
          </p:nvPr>
        </p:nvSpPr>
        <p:spPr>
          <a:xfrm>
            <a:off x="1905000" y="1600201"/>
            <a:ext cx="6661150" cy="5048250"/>
          </a:xfrm>
        </p:spPr>
        <p:txBody>
          <a:bodyPr/>
          <a:lstStyle/>
          <a:p>
            <a:pPr fontAlgn="auto">
              <a:lnSpc>
                <a:spcPct val="90000"/>
              </a:lnSpc>
              <a:spcBef>
                <a:spcPts val="600"/>
              </a:spcBef>
              <a:spcAft>
                <a:spcPts val="0"/>
              </a:spcAft>
              <a:buClr>
                <a:schemeClr val="tx1">
                  <a:lumMod val="50000"/>
                  <a:lumOff val="50000"/>
                </a:schemeClr>
              </a:buClr>
              <a:buSzPct val="100000"/>
              <a:buFont typeface="Tahoma"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400" dirty="0">
                <a:solidFill>
                  <a:schemeClr val="tx1">
                    <a:lumMod val="65000"/>
                    <a:lumOff val="35000"/>
                  </a:schemeClr>
                </a:solidFill>
                <a:latin typeface="Tahoma" pitchFamily="34" charset="0"/>
                <a:cs typeface="Tahoma" pitchFamily="34" charset="0"/>
              </a:rPr>
              <a:t>Creates an environment in which all want to do the right thing</a:t>
            </a:r>
          </a:p>
          <a:p>
            <a:pPr fontAlgn="auto">
              <a:lnSpc>
                <a:spcPct val="90000"/>
              </a:lnSpc>
              <a:spcBef>
                <a:spcPts val="600"/>
              </a:spcBef>
              <a:spcAft>
                <a:spcPts val="0"/>
              </a:spcAft>
              <a:buClr>
                <a:schemeClr val="tx1">
                  <a:lumMod val="50000"/>
                  <a:lumOff val="50000"/>
                </a:schemeClr>
              </a:buClr>
              <a:buSzPct val="100000"/>
              <a:buFont typeface="Wingdings"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GB" sz="2400" dirty="0">
              <a:solidFill>
                <a:schemeClr val="tx1">
                  <a:lumMod val="65000"/>
                  <a:lumOff val="35000"/>
                </a:schemeClr>
              </a:solidFill>
              <a:latin typeface="Tahoma" pitchFamily="34" charset="0"/>
              <a:cs typeface="Tahoma" pitchFamily="34" charset="0"/>
            </a:endParaRPr>
          </a:p>
          <a:p>
            <a:pPr fontAlgn="auto">
              <a:lnSpc>
                <a:spcPct val="90000"/>
              </a:lnSpc>
              <a:spcBef>
                <a:spcPts val="600"/>
              </a:spcBef>
              <a:spcAft>
                <a:spcPts val="0"/>
              </a:spcAft>
              <a:buClr>
                <a:schemeClr val="tx1">
                  <a:lumMod val="50000"/>
                  <a:lumOff val="50000"/>
                </a:schemeClr>
              </a:buClr>
              <a:buSzPct val="100000"/>
              <a:buFont typeface="Tahoma"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400" dirty="0">
                <a:solidFill>
                  <a:schemeClr val="tx1">
                    <a:lumMod val="65000"/>
                    <a:lumOff val="35000"/>
                  </a:schemeClr>
                </a:solidFill>
                <a:latin typeface="Tahoma" pitchFamily="34" charset="0"/>
                <a:cs typeface="Tahoma" pitchFamily="34" charset="0"/>
              </a:rPr>
              <a:t>Acts as an effective deterrent</a:t>
            </a:r>
          </a:p>
          <a:p>
            <a:pPr fontAlgn="auto">
              <a:lnSpc>
                <a:spcPct val="90000"/>
              </a:lnSpc>
              <a:spcBef>
                <a:spcPts val="600"/>
              </a:spcBef>
              <a:spcAft>
                <a:spcPts val="0"/>
              </a:spcAft>
              <a:buClr>
                <a:schemeClr val="tx1">
                  <a:lumMod val="50000"/>
                  <a:lumOff val="50000"/>
                </a:schemeClr>
              </a:buClr>
              <a:buSzPct val="100000"/>
              <a:buFont typeface="Wingdings"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GB" sz="2400" dirty="0">
              <a:solidFill>
                <a:schemeClr val="tx1">
                  <a:lumMod val="65000"/>
                  <a:lumOff val="35000"/>
                </a:schemeClr>
              </a:solidFill>
              <a:latin typeface="Tahoma" pitchFamily="34" charset="0"/>
              <a:cs typeface="Tahoma" pitchFamily="34" charset="0"/>
            </a:endParaRPr>
          </a:p>
          <a:p>
            <a:pPr fontAlgn="auto">
              <a:lnSpc>
                <a:spcPct val="90000"/>
              </a:lnSpc>
              <a:spcBef>
                <a:spcPts val="600"/>
              </a:spcBef>
              <a:spcAft>
                <a:spcPts val="0"/>
              </a:spcAft>
              <a:buClr>
                <a:schemeClr val="tx1">
                  <a:lumMod val="50000"/>
                  <a:lumOff val="50000"/>
                </a:schemeClr>
              </a:buClr>
              <a:buSzPct val="100000"/>
              <a:buFont typeface="Tahoma"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400" dirty="0">
                <a:solidFill>
                  <a:schemeClr val="tx1">
                    <a:lumMod val="65000"/>
                    <a:lumOff val="35000"/>
                  </a:schemeClr>
                </a:solidFill>
                <a:latin typeface="Tahoma" pitchFamily="34" charset="0"/>
                <a:cs typeface="Tahoma" pitchFamily="34" charset="0"/>
              </a:rPr>
              <a:t>Creates mechanisms for detecting violations and identifying areas of vulnerability and risk</a:t>
            </a:r>
          </a:p>
        </p:txBody>
      </p:sp>
      <p:pic>
        <p:nvPicPr>
          <p:cNvPr id="7" name="~PP2768.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8696325" y="6410325"/>
            <a:ext cx="304800" cy="304800"/>
          </a:xfrm>
          <a:prstGeom prst="rect">
            <a:avLst/>
          </a:prstGeom>
        </p:spPr>
      </p:pic>
    </p:spTree>
  </p:cSld>
  <p:clrMapOvr>
    <a:masterClrMapping/>
  </p:clrMapOvr>
  <p:transition advTm="55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500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7576" showWhenStopped="0">
                <p:cTn id="7" fill="hold" display="0">
                  <p:stCondLst>
                    <p:cond delay="indefinite"/>
                  </p:stCondLst>
                  <p:endCondLst>
                    <p:cond evt="onPrev" delay="0">
                      <p:tgtEl>
                        <p:sldTgt/>
                      </p:tgtEl>
                    </p:cond>
                    <p:cond evt="onStopAudio" delay="0">
                      <p:tgtEl>
                        <p:sldTgt/>
                      </p:tgtEl>
                    </p:cond>
                  </p:endCondLst>
                </p:cTn>
                <p:tgtEl>
                  <p:spTgt spid="7"/>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1"/>
          <p:cNvSpPr>
            <a:spLocks noGrp="1" noChangeArrowheads="1"/>
          </p:cNvSpPr>
          <p:nvPr>
            <p:ph type="title"/>
          </p:nvPr>
        </p:nvSpPr>
        <p:spPr>
          <a:xfrm>
            <a:off x="1371600" y="304800"/>
            <a:ext cx="7389813" cy="747713"/>
          </a:xfrm>
        </p:spPr>
        <p:txBody>
          <a:bodyPr/>
          <a:lstStyle/>
          <a:p>
            <a:pPr algn="ctr" fontAlgn="auto">
              <a:spcAft>
                <a:spcPts val="0"/>
              </a:spcAft>
              <a:buFont typeface="Tahoma"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dirty="0">
                <a:solidFill>
                  <a:schemeClr val="tx1">
                    <a:lumMod val="75000"/>
                    <a:lumOff val="25000"/>
                  </a:schemeClr>
                </a:solidFill>
                <a:effectLst>
                  <a:outerShdw blurRad="38100" dist="38100" dir="2700000" algn="tl">
                    <a:srgbClr val="000000">
                      <a:alpha val="43137"/>
                    </a:srgbClr>
                  </a:outerShdw>
                </a:effectLst>
                <a:latin typeface="Tahoma" pitchFamily="34" charset="0"/>
                <a:cs typeface="Tahoma" pitchFamily="34" charset="0"/>
              </a:rPr>
              <a:t>Participation</a:t>
            </a:r>
          </a:p>
        </p:txBody>
      </p:sp>
      <p:sp>
        <p:nvSpPr>
          <p:cNvPr id="114690" name="Rectangle 2"/>
          <p:cNvSpPr>
            <a:spLocks noGrp="1" noChangeArrowheads="1"/>
          </p:cNvSpPr>
          <p:nvPr>
            <p:ph sz="half" idx="4294967295"/>
          </p:nvPr>
        </p:nvSpPr>
        <p:spPr>
          <a:xfrm>
            <a:off x="1905000" y="1676400"/>
            <a:ext cx="6705600" cy="5181600"/>
          </a:xfrm>
        </p:spPr>
        <p:txBody>
          <a:bodyPr/>
          <a:lstStyle/>
          <a:p>
            <a:pPr marL="0" indent="0" fontAlgn="auto">
              <a:spcBef>
                <a:spcPts val="900"/>
              </a:spcBef>
              <a:spcAft>
                <a:spcPts val="0"/>
              </a:spcAft>
              <a:buClr>
                <a:schemeClr val="tx1">
                  <a:lumMod val="50000"/>
                  <a:lumOff val="50000"/>
                </a:schemeClr>
              </a:buClr>
              <a:buFont typeface="Wingdings" pitchFamily="2" charset="2"/>
              <a:buNone/>
              <a:tabLst>
                <a:tab pos="569913" algn="l"/>
                <a:tab pos="1484313" algn="l"/>
                <a:tab pos="2398713" algn="l"/>
                <a:tab pos="3313113" algn="l"/>
                <a:tab pos="4227513" algn="l"/>
                <a:tab pos="5141913" algn="l"/>
                <a:tab pos="6056313" algn="l"/>
                <a:tab pos="6970713" algn="l"/>
                <a:tab pos="7885113" algn="l"/>
                <a:tab pos="8799513" algn="l"/>
                <a:tab pos="9713913" algn="l"/>
              </a:tabLst>
              <a:defRPr/>
            </a:pPr>
            <a:r>
              <a:rPr lang="en-GB" sz="2400" dirty="0">
                <a:solidFill>
                  <a:schemeClr val="tx1">
                    <a:lumMod val="65000"/>
                    <a:lumOff val="35000"/>
                  </a:schemeClr>
                </a:solidFill>
                <a:latin typeface="Tahoma" pitchFamily="34" charset="0"/>
                <a:cs typeface="Tahoma" pitchFamily="34" charset="0"/>
              </a:rPr>
              <a:t>Who all must participate in MCHD’s compliance program: </a:t>
            </a:r>
          </a:p>
          <a:p>
            <a:pPr marL="0" indent="0" fontAlgn="auto">
              <a:spcBef>
                <a:spcPts val="0"/>
              </a:spcBef>
              <a:spcAft>
                <a:spcPts val="0"/>
              </a:spcAft>
              <a:buClr>
                <a:schemeClr val="tx1">
                  <a:lumMod val="50000"/>
                  <a:lumOff val="50000"/>
                </a:schemeClr>
              </a:buClr>
              <a:buFont typeface="Wingdings" pitchFamily="2" charset="2"/>
              <a:buChar char="§"/>
              <a:tabLst>
                <a:tab pos="569913" algn="l"/>
                <a:tab pos="1484313" algn="l"/>
                <a:tab pos="2398713" algn="l"/>
                <a:tab pos="3313113" algn="l"/>
                <a:tab pos="4227513" algn="l"/>
                <a:tab pos="5141913" algn="l"/>
                <a:tab pos="6056313" algn="l"/>
                <a:tab pos="6970713" algn="l"/>
                <a:tab pos="7885113" algn="l"/>
                <a:tab pos="8799513" algn="l"/>
                <a:tab pos="9713913" algn="l"/>
              </a:tabLst>
              <a:defRPr/>
            </a:pPr>
            <a:r>
              <a:rPr lang="en-GB" sz="2400" dirty="0">
                <a:solidFill>
                  <a:schemeClr val="tx1">
                    <a:lumMod val="65000"/>
                    <a:lumOff val="35000"/>
                  </a:schemeClr>
                </a:solidFill>
                <a:latin typeface="Tahoma" pitchFamily="34" charset="0"/>
                <a:cs typeface="Tahoma" pitchFamily="34" charset="0"/>
              </a:rPr>
              <a:t>Board members</a:t>
            </a:r>
          </a:p>
          <a:p>
            <a:pPr marL="0" indent="0" fontAlgn="auto">
              <a:spcBef>
                <a:spcPts val="0"/>
              </a:spcBef>
              <a:spcAft>
                <a:spcPts val="0"/>
              </a:spcAft>
              <a:buClr>
                <a:schemeClr val="tx1">
                  <a:lumMod val="50000"/>
                  <a:lumOff val="50000"/>
                </a:schemeClr>
              </a:buClr>
              <a:buFont typeface="Wingdings" pitchFamily="2" charset="2"/>
              <a:buChar char="§"/>
              <a:tabLst>
                <a:tab pos="569913" algn="l"/>
                <a:tab pos="1484313" algn="l"/>
                <a:tab pos="2398713" algn="l"/>
                <a:tab pos="3313113" algn="l"/>
                <a:tab pos="4227513" algn="l"/>
                <a:tab pos="5141913" algn="l"/>
                <a:tab pos="6056313" algn="l"/>
                <a:tab pos="6970713" algn="l"/>
                <a:tab pos="7885113" algn="l"/>
                <a:tab pos="8799513" algn="l"/>
                <a:tab pos="9713913" algn="l"/>
              </a:tabLst>
              <a:defRPr/>
            </a:pPr>
            <a:r>
              <a:rPr lang="en-GB" sz="2400" dirty="0">
                <a:solidFill>
                  <a:schemeClr val="tx1">
                    <a:lumMod val="65000"/>
                    <a:lumOff val="35000"/>
                  </a:schemeClr>
                </a:solidFill>
                <a:latin typeface="Tahoma" pitchFamily="34" charset="0"/>
                <a:cs typeface="Tahoma" pitchFamily="34" charset="0"/>
              </a:rPr>
              <a:t>Employees</a:t>
            </a:r>
          </a:p>
          <a:p>
            <a:pPr marL="0" indent="0" fontAlgn="auto">
              <a:spcBef>
                <a:spcPts val="0"/>
              </a:spcBef>
              <a:spcAft>
                <a:spcPts val="0"/>
              </a:spcAft>
              <a:buClr>
                <a:schemeClr val="tx1">
                  <a:lumMod val="50000"/>
                  <a:lumOff val="50000"/>
                </a:schemeClr>
              </a:buClr>
              <a:buFont typeface="Wingdings" pitchFamily="2" charset="2"/>
              <a:buChar char="§"/>
              <a:tabLst>
                <a:tab pos="569913" algn="l"/>
                <a:tab pos="1484313" algn="l"/>
                <a:tab pos="2398713" algn="l"/>
                <a:tab pos="3313113" algn="l"/>
                <a:tab pos="4227513" algn="l"/>
                <a:tab pos="5141913" algn="l"/>
                <a:tab pos="6056313" algn="l"/>
                <a:tab pos="6970713" algn="l"/>
                <a:tab pos="7885113" algn="l"/>
                <a:tab pos="8799513" algn="l"/>
                <a:tab pos="9713913" algn="l"/>
              </a:tabLst>
              <a:defRPr/>
            </a:pPr>
            <a:r>
              <a:rPr lang="en-GB" sz="2400" dirty="0">
                <a:solidFill>
                  <a:schemeClr val="tx1">
                    <a:lumMod val="65000"/>
                    <a:lumOff val="35000"/>
                  </a:schemeClr>
                </a:solidFill>
                <a:latin typeface="Tahoma" pitchFamily="34" charset="0"/>
                <a:cs typeface="Tahoma" pitchFamily="34" charset="0"/>
              </a:rPr>
              <a:t>Physicians</a:t>
            </a:r>
          </a:p>
          <a:p>
            <a:pPr marL="0" indent="0" fontAlgn="auto">
              <a:spcBef>
                <a:spcPts val="0"/>
              </a:spcBef>
              <a:spcAft>
                <a:spcPts val="0"/>
              </a:spcAft>
              <a:buClr>
                <a:schemeClr val="tx1">
                  <a:lumMod val="50000"/>
                  <a:lumOff val="50000"/>
                </a:schemeClr>
              </a:buClr>
              <a:buFont typeface="Wingdings" pitchFamily="2" charset="2"/>
              <a:buChar char="§"/>
              <a:tabLst>
                <a:tab pos="569913" algn="l"/>
                <a:tab pos="1484313" algn="l"/>
                <a:tab pos="2398713" algn="l"/>
                <a:tab pos="3313113" algn="l"/>
                <a:tab pos="4227513" algn="l"/>
                <a:tab pos="5141913" algn="l"/>
                <a:tab pos="6056313" algn="l"/>
                <a:tab pos="6970713" algn="l"/>
                <a:tab pos="7885113" algn="l"/>
                <a:tab pos="8799513" algn="l"/>
                <a:tab pos="9713913" algn="l"/>
              </a:tabLst>
              <a:defRPr/>
            </a:pPr>
            <a:r>
              <a:rPr lang="en-GB" sz="2400" dirty="0">
                <a:solidFill>
                  <a:schemeClr val="tx1">
                    <a:lumMod val="65000"/>
                    <a:lumOff val="35000"/>
                  </a:schemeClr>
                </a:solidFill>
                <a:latin typeface="Tahoma" pitchFamily="34" charset="0"/>
                <a:cs typeface="Tahoma" pitchFamily="34" charset="0"/>
              </a:rPr>
              <a:t>Contractors</a:t>
            </a:r>
          </a:p>
          <a:p>
            <a:pPr marL="0" indent="0" fontAlgn="auto">
              <a:spcBef>
                <a:spcPts val="0"/>
              </a:spcBef>
              <a:spcAft>
                <a:spcPts val="0"/>
              </a:spcAft>
              <a:buClr>
                <a:schemeClr val="tx1">
                  <a:lumMod val="50000"/>
                  <a:lumOff val="50000"/>
                </a:schemeClr>
              </a:buClr>
              <a:buFont typeface="Wingdings" pitchFamily="2" charset="2"/>
              <a:buChar char="§"/>
              <a:tabLst>
                <a:tab pos="569913" algn="l"/>
                <a:tab pos="1484313" algn="l"/>
                <a:tab pos="2398713" algn="l"/>
                <a:tab pos="3313113" algn="l"/>
                <a:tab pos="4227513" algn="l"/>
                <a:tab pos="5141913" algn="l"/>
                <a:tab pos="6056313" algn="l"/>
                <a:tab pos="6970713" algn="l"/>
                <a:tab pos="7885113" algn="l"/>
                <a:tab pos="8799513" algn="l"/>
                <a:tab pos="9713913" algn="l"/>
              </a:tabLst>
              <a:defRPr/>
            </a:pPr>
            <a:r>
              <a:rPr lang="en-GB" sz="2400" dirty="0">
                <a:solidFill>
                  <a:schemeClr val="tx1">
                    <a:lumMod val="65000"/>
                    <a:lumOff val="35000"/>
                  </a:schemeClr>
                </a:solidFill>
                <a:latin typeface="Tahoma" pitchFamily="34" charset="0"/>
                <a:cs typeface="Tahoma" pitchFamily="34" charset="0"/>
              </a:rPr>
              <a:t>Volunteers</a:t>
            </a:r>
          </a:p>
          <a:p>
            <a:pPr marL="0" indent="0" fontAlgn="auto">
              <a:spcBef>
                <a:spcPts val="0"/>
              </a:spcBef>
              <a:spcAft>
                <a:spcPts val="0"/>
              </a:spcAft>
              <a:buClr>
                <a:schemeClr val="tx1">
                  <a:lumMod val="50000"/>
                  <a:lumOff val="50000"/>
                </a:schemeClr>
              </a:buClr>
              <a:buFont typeface="Wingdings" pitchFamily="2" charset="2"/>
              <a:buChar char="§"/>
              <a:tabLst>
                <a:tab pos="569913" algn="l"/>
                <a:tab pos="1484313" algn="l"/>
                <a:tab pos="2398713" algn="l"/>
                <a:tab pos="3313113" algn="l"/>
                <a:tab pos="4227513" algn="l"/>
                <a:tab pos="5141913" algn="l"/>
                <a:tab pos="6056313" algn="l"/>
                <a:tab pos="6970713" algn="l"/>
                <a:tab pos="7885113" algn="l"/>
                <a:tab pos="8799513" algn="l"/>
                <a:tab pos="9713913" algn="l"/>
              </a:tabLst>
              <a:defRPr/>
            </a:pPr>
            <a:endParaRPr lang="en-GB" sz="2400" dirty="0">
              <a:solidFill>
                <a:schemeClr val="tx1">
                  <a:lumMod val="65000"/>
                  <a:lumOff val="35000"/>
                </a:schemeClr>
              </a:solidFill>
              <a:latin typeface="Tahoma" pitchFamily="34" charset="0"/>
              <a:cs typeface="Tahoma" pitchFamily="34" charset="0"/>
            </a:endParaRPr>
          </a:p>
          <a:p>
            <a:pPr marL="0" indent="0" fontAlgn="auto">
              <a:spcBef>
                <a:spcPts val="0"/>
              </a:spcBef>
              <a:spcAft>
                <a:spcPts val="0"/>
              </a:spcAft>
              <a:buClr>
                <a:schemeClr val="tx1">
                  <a:lumMod val="50000"/>
                  <a:lumOff val="50000"/>
                </a:schemeClr>
              </a:buClr>
              <a:buFont typeface="Wingdings" pitchFamily="2" charset="2"/>
              <a:buChar char="§"/>
              <a:tabLst>
                <a:tab pos="569913" algn="l"/>
                <a:tab pos="1484313" algn="l"/>
                <a:tab pos="2398713" algn="l"/>
                <a:tab pos="3313113" algn="l"/>
                <a:tab pos="4227513" algn="l"/>
                <a:tab pos="5141913" algn="l"/>
                <a:tab pos="6056313" algn="l"/>
                <a:tab pos="6970713" algn="l"/>
                <a:tab pos="7885113" algn="l"/>
                <a:tab pos="8799513" algn="l"/>
                <a:tab pos="9713913" algn="l"/>
              </a:tabLst>
              <a:defRPr/>
            </a:pPr>
            <a:endParaRPr lang="en-GB" dirty="0">
              <a:solidFill>
                <a:schemeClr val="tx1">
                  <a:lumMod val="65000"/>
                  <a:lumOff val="35000"/>
                </a:schemeClr>
              </a:solidFill>
            </a:endParaRPr>
          </a:p>
          <a:p>
            <a:pPr marL="0" indent="0" algn="just" fontAlgn="auto">
              <a:spcBef>
                <a:spcPts val="0"/>
              </a:spcBef>
              <a:spcAft>
                <a:spcPts val="0"/>
              </a:spcAft>
              <a:buClr>
                <a:schemeClr val="tx1">
                  <a:lumMod val="50000"/>
                  <a:lumOff val="50000"/>
                </a:schemeClr>
              </a:buClr>
              <a:buFont typeface="Wingdings" pitchFamily="2" charset="2"/>
              <a:buNone/>
              <a:tabLst>
                <a:tab pos="569913" algn="l"/>
                <a:tab pos="1484313" algn="l"/>
                <a:tab pos="2398713" algn="l"/>
                <a:tab pos="3313113" algn="l"/>
                <a:tab pos="4227513" algn="l"/>
                <a:tab pos="5141913" algn="l"/>
                <a:tab pos="6056313" algn="l"/>
                <a:tab pos="6970713" algn="l"/>
                <a:tab pos="7885113" algn="l"/>
                <a:tab pos="8799513" algn="l"/>
                <a:tab pos="9713913" algn="l"/>
              </a:tabLst>
              <a:defRPr/>
            </a:pPr>
            <a:endParaRPr lang="en-GB" dirty="0">
              <a:solidFill>
                <a:schemeClr val="tx1">
                  <a:lumMod val="65000"/>
                  <a:lumOff val="35000"/>
                </a:schemeClr>
              </a:solidFill>
            </a:endParaRPr>
          </a:p>
          <a:p>
            <a:pPr marL="0" indent="0" fontAlgn="auto">
              <a:spcBef>
                <a:spcPts val="0"/>
              </a:spcBef>
              <a:spcAft>
                <a:spcPts val="0"/>
              </a:spcAft>
              <a:buClr>
                <a:schemeClr val="tx1">
                  <a:lumMod val="50000"/>
                  <a:lumOff val="50000"/>
                </a:schemeClr>
              </a:buClr>
              <a:buFont typeface="Wingdings" pitchFamily="2" charset="2"/>
              <a:buNone/>
              <a:tabLst>
                <a:tab pos="569913" algn="l"/>
                <a:tab pos="1484313" algn="l"/>
                <a:tab pos="2398713" algn="l"/>
                <a:tab pos="3313113" algn="l"/>
                <a:tab pos="4227513" algn="l"/>
                <a:tab pos="5141913" algn="l"/>
                <a:tab pos="6056313" algn="l"/>
                <a:tab pos="6970713" algn="l"/>
                <a:tab pos="7885113" algn="l"/>
                <a:tab pos="8799513" algn="l"/>
                <a:tab pos="9713913" algn="l"/>
              </a:tabLst>
              <a:defRPr/>
            </a:pPr>
            <a:endParaRPr lang="en-GB" dirty="0">
              <a:solidFill>
                <a:schemeClr val="tx1">
                  <a:lumMod val="65000"/>
                  <a:lumOff val="35000"/>
                </a:schemeClr>
              </a:solidFill>
            </a:endParaRPr>
          </a:p>
          <a:p>
            <a:pPr marL="0" indent="0" algn="just" fontAlgn="auto">
              <a:spcBef>
                <a:spcPts val="900"/>
              </a:spcBef>
              <a:spcAft>
                <a:spcPts val="0"/>
              </a:spcAft>
              <a:buClr>
                <a:schemeClr val="tx1">
                  <a:lumMod val="50000"/>
                  <a:lumOff val="50000"/>
                </a:schemeClr>
              </a:buClr>
              <a:buFont typeface="Wingdings" pitchFamily="2" charset="2"/>
              <a:buNone/>
              <a:tabLst>
                <a:tab pos="569913" algn="l"/>
                <a:tab pos="1484313" algn="l"/>
                <a:tab pos="2398713" algn="l"/>
                <a:tab pos="3313113" algn="l"/>
                <a:tab pos="4227513" algn="l"/>
                <a:tab pos="5141913" algn="l"/>
                <a:tab pos="6056313" algn="l"/>
                <a:tab pos="6970713" algn="l"/>
                <a:tab pos="7885113" algn="l"/>
                <a:tab pos="8799513" algn="l"/>
                <a:tab pos="9713913" algn="l"/>
              </a:tabLst>
              <a:defRPr/>
            </a:pPr>
            <a:endParaRPr lang="en-GB" sz="3600" dirty="0">
              <a:solidFill>
                <a:schemeClr val="tx1">
                  <a:lumMod val="65000"/>
                  <a:lumOff val="35000"/>
                </a:schemeClr>
              </a:solidFill>
            </a:endParaRPr>
          </a:p>
        </p:txBody>
      </p:sp>
      <p:pic>
        <p:nvPicPr>
          <p:cNvPr id="6" name="~PP2002.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8696325" y="6410325"/>
            <a:ext cx="304800" cy="304800"/>
          </a:xfrm>
          <a:prstGeom prst="rect">
            <a:avLst/>
          </a:prstGeom>
        </p:spPr>
      </p:pic>
    </p:spTree>
  </p:cSld>
  <p:clrMapOvr>
    <a:masterClrMapping/>
  </p:clrMapOvr>
  <p:transition advTm="22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200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1"/>
          <p:cNvSpPr>
            <a:spLocks noGrp="1" noChangeArrowheads="1"/>
          </p:cNvSpPr>
          <p:nvPr>
            <p:ph type="title"/>
          </p:nvPr>
        </p:nvSpPr>
        <p:spPr>
          <a:xfrm>
            <a:off x="1371600" y="228600"/>
            <a:ext cx="7231063" cy="717550"/>
          </a:xfrm>
        </p:spPr>
        <p:txBody>
          <a:bodyPr/>
          <a:lstStyle/>
          <a:p>
            <a:pPr algn="ctr" fontAlgn="auto">
              <a:spcAft>
                <a:spcPts val="0"/>
              </a:spcAft>
              <a:buFont typeface="Tahoma"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dirty="0">
                <a:solidFill>
                  <a:schemeClr val="tx1">
                    <a:lumMod val="75000"/>
                    <a:lumOff val="25000"/>
                  </a:schemeClr>
                </a:solidFill>
                <a:effectLst>
                  <a:outerShdw blurRad="38100" dist="38100" dir="2700000" algn="tl">
                    <a:srgbClr val="000000">
                      <a:alpha val="43137"/>
                    </a:srgbClr>
                  </a:outerShdw>
                </a:effectLst>
                <a:latin typeface="Tahoma" pitchFamily="34" charset="0"/>
                <a:cs typeface="Tahoma" pitchFamily="34" charset="0"/>
              </a:rPr>
              <a:t>Compliance Officer </a:t>
            </a:r>
          </a:p>
        </p:txBody>
      </p:sp>
      <p:sp>
        <p:nvSpPr>
          <p:cNvPr id="8195" name="Rectangle 2"/>
          <p:cNvSpPr>
            <a:spLocks noGrp="1" noChangeArrowheads="1"/>
          </p:cNvSpPr>
          <p:nvPr>
            <p:ph idx="1"/>
          </p:nvPr>
        </p:nvSpPr>
        <p:spPr>
          <a:xfrm>
            <a:off x="1981200" y="1676400"/>
            <a:ext cx="6477000" cy="4446587"/>
          </a:xfrm>
        </p:spPr>
        <p:txBody>
          <a:bodyPr/>
          <a:lstStyle/>
          <a:p>
            <a:pPr marL="0" indent="0" algn="just" fontAlgn="auto">
              <a:lnSpc>
                <a:spcPct val="90000"/>
              </a:lnSpc>
              <a:spcBef>
                <a:spcPts val="600"/>
              </a:spcBef>
              <a:spcAft>
                <a:spcPts val="0"/>
              </a:spcAft>
              <a:buClr>
                <a:schemeClr val="tx1">
                  <a:lumMod val="50000"/>
                  <a:lumOff val="50000"/>
                </a:schemeClr>
              </a:buClr>
              <a:buFont typeface="Wingdings" pitchFamily="2" charset="2"/>
              <a:buNone/>
              <a:tabLst>
                <a:tab pos="569913" algn="l"/>
                <a:tab pos="1484313" algn="l"/>
                <a:tab pos="2398713" algn="l"/>
                <a:tab pos="3313113" algn="l"/>
                <a:tab pos="4227513" algn="l"/>
                <a:tab pos="5141913" algn="l"/>
                <a:tab pos="6056313" algn="l"/>
                <a:tab pos="6970713" algn="l"/>
                <a:tab pos="7885113" algn="l"/>
                <a:tab pos="8799513" algn="l"/>
                <a:tab pos="9713913" algn="l"/>
              </a:tabLst>
              <a:defRPr/>
            </a:pPr>
            <a:r>
              <a:rPr lang="en-GB" sz="2400" dirty="0">
                <a:solidFill>
                  <a:schemeClr val="tx1">
                    <a:lumMod val="65000"/>
                    <a:lumOff val="35000"/>
                  </a:schemeClr>
                </a:solidFill>
                <a:latin typeface="Tahoma" pitchFamily="34" charset="0"/>
                <a:cs typeface="Tahoma" pitchFamily="34" charset="0"/>
              </a:rPr>
              <a:t>MCHD has an Corporate Compliance Officer, who reports to the Board of Directors. The Corporate Compliance Officer is Ashleigh Wiswell. Ashleigh can be reached by phone at Ext. 1306. Her office is located in the administration hall.</a:t>
            </a:r>
          </a:p>
          <a:p>
            <a:pPr marL="0" indent="0" algn="just" fontAlgn="auto">
              <a:lnSpc>
                <a:spcPct val="90000"/>
              </a:lnSpc>
              <a:spcBef>
                <a:spcPts val="600"/>
              </a:spcBef>
              <a:spcAft>
                <a:spcPts val="0"/>
              </a:spcAft>
              <a:buClr>
                <a:schemeClr val="tx1">
                  <a:lumMod val="50000"/>
                  <a:lumOff val="50000"/>
                </a:schemeClr>
              </a:buClr>
              <a:buFont typeface="Wingdings" pitchFamily="2" charset="2"/>
              <a:buNone/>
              <a:tabLst>
                <a:tab pos="569913" algn="l"/>
                <a:tab pos="1484313" algn="l"/>
                <a:tab pos="2398713" algn="l"/>
                <a:tab pos="3313113" algn="l"/>
                <a:tab pos="4227513" algn="l"/>
                <a:tab pos="5141913" algn="l"/>
                <a:tab pos="6056313" algn="l"/>
                <a:tab pos="6970713" algn="l"/>
                <a:tab pos="7885113" algn="l"/>
                <a:tab pos="8799513" algn="l"/>
                <a:tab pos="9713913" algn="l"/>
              </a:tabLst>
              <a:defRPr/>
            </a:pPr>
            <a:endParaRPr lang="en-GB" sz="2400" dirty="0">
              <a:solidFill>
                <a:schemeClr val="tx1">
                  <a:lumMod val="65000"/>
                  <a:lumOff val="35000"/>
                </a:schemeClr>
              </a:solidFill>
              <a:latin typeface="Tahoma" pitchFamily="34" charset="0"/>
              <a:cs typeface="Tahoma" pitchFamily="34" charset="0"/>
            </a:endParaRPr>
          </a:p>
          <a:p>
            <a:pPr marL="0" indent="0" algn="just" fontAlgn="auto">
              <a:lnSpc>
                <a:spcPct val="90000"/>
              </a:lnSpc>
              <a:spcBef>
                <a:spcPts val="600"/>
              </a:spcBef>
              <a:spcAft>
                <a:spcPts val="0"/>
              </a:spcAft>
              <a:buClr>
                <a:schemeClr val="tx1">
                  <a:lumMod val="50000"/>
                  <a:lumOff val="50000"/>
                </a:schemeClr>
              </a:buClr>
              <a:buFont typeface="Wingdings" pitchFamily="2" charset="2"/>
              <a:buNone/>
              <a:tabLst>
                <a:tab pos="569913" algn="l"/>
                <a:tab pos="1484313" algn="l"/>
                <a:tab pos="2398713" algn="l"/>
                <a:tab pos="3313113" algn="l"/>
                <a:tab pos="4227513" algn="l"/>
                <a:tab pos="5141913" algn="l"/>
                <a:tab pos="6056313" algn="l"/>
                <a:tab pos="6970713" algn="l"/>
                <a:tab pos="7885113" algn="l"/>
                <a:tab pos="8799513" algn="l"/>
                <a:tab pos="9713913" algn="l"/>
              </a:tabLst>
              <a:defRPr/>
            </a:pPr>
            <a:r>
              <a:rPr lang="en-GB" sz="2400" dirty="0">
                <a:solidFill>
                  <a:schemeClr val="tx1">
                    <a:lumMod val="65000"/>
                    <a:lumOff val="35000"/>
                  </a:schemeClr>
                </a:solidFill>
                <a:latin typeface="Tahoma" pitchFamily="34" charset="0"/>
                <a:cs typeface="Tahoma" pitchFamily="34" charset="0"/>
              </a:rPr>
              <a:t>The facility CCO oversees and monitors the execution of the facility’s compliance program. </a:t>
            </a:r>
          </a:p>
        </p:txBody>
      </p:sp>
      <p:pic>
        <p:nvPicPr>
          <p:cNvPr id="5" name="~PP579.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8696325" y="6410325"/>
            <a:ext cx="304800" cy="304800"/>
          </a:xfrm>
          <a:prstGeom prst="rect">
            <a:avLst/>
          </a:prstGeom>
        </p:spPr>
      </p:pic>
    </p:spTree>
  </p:cSld>
  <p:clrMapOvr>
    <a:masterClrMapping/>
  </p:clrMapOvr>
  <p:transition advTm="22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200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1"/>
          <p:cNvSpPr>
            <a:spLocks noGrp="1" noChangeArrowheads="1"/>
          </p:cNvSpPr>
          <p:nvPr>
            <p:ph type="title"/>
          </p:nvPr>
        </p:nvSpPr>
        <p:spPr>
          <a:xfrm>
            <a:off x="1295400" y="217488"/>
            <a:ext cx="7132638" cy="773112"/>
          </a:xfrm>
        </p:spPr>
        <p:txBody>
          <a:bodyPr/>
          <a:lstStyle/>
          <a:p>
            <a:pPr algn="ctr" fontAlgn="auto">
              <a:spcAft>
                <a:spcPts val="0"/>
              </a:spcAft>
              <a:buFont typeface="Tahoma"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dirty="0">
                <a:solidFill>
                  <a:schemeClr val="tx1">
                    <a:lumMod val="75000"/>
                    <a:lumOff val="25000"/>
                  </a:schemeClr>
                </a:solidFill>
                <a:effectLst>
                  <a:outerShdw blurRad="38100" dist="38100" dir="2700000" algn="tl">
                    <a:srgbClr val="000000">
                      <a:alpha val="43137"/>
                    </a:srgbClr>
                  </a:outerShdw>
                </a:effectLst>
                <a:latin typeface="Tahoma" pitchFamily="34" charset="0"/>
                <a:cs typeface="Tahoma" pitchFamily="34" charset="0"/>
              </a:rPr>
              <a:t>Compliance Committee</a:t>
            </a:r>
          </a:p>
        </p:txBody>
      </p:sp>
      <p:sp>
        <p:nvSpPr>
          <p:cNvPr id="118786" name="Rectangle 2"/>
          <p:cNvSpPr>
            <a:spLocks noGrp="1" noChangeArrowheads="1"/>
          </p:cNvSpPr>
          <p:nvPr>
            <p:ph idx="1"/>
          </p:nvPr>
        </p:nvSpPr>
        <p:spPr>
          <a:xfrm>
            <a:off x="1600200" y="1523999"/>
            <a:ext cx="7162800" cy="5335589"/>
          </a:xfrm>
        </p:spPr>
        <p:txBody>
          <a:bodyPr/>
          <a:lstStyle/>
          <a:p>
            <a:pPr marL="0" indent="0" fontAlgn="auto">
              <a:lnSpc>
                <a:spcPct val="80000"/>
              </a:lnSpc>
              <a:spcBef>
                <a:spcPts val="700"/>
              </a:spcBef>
              <a:spcAft>
                <a:spcPts val="0"/>
              </a:spcAft>
              <a:buClr>
                <a:schemeClr val="tx1">
                  <a:lumMod val="50000"/>
                  <a:lumOff val="50000"/>
                </a:schemeClr>
              </a:buClr>
              <a:buFont typeface="Wingdings" pitchFamily="2" charset="2"/>
              <a:buNone/>
              <a:tabLst>
                <a:tab pos="569913" algn="l"/>
                <a:tab pos="1484313" algn="l"/>
                <a:tab pos="2398713" algn="l"/>
                <a:tab pos="3313113" algn="l"/>
                <a:tab pos="4227513" algn="l"/>
                <a:tab pos="5141913" algn="l"/>
                <a:tab pos="6056313" algn="l"/>
                <a:tab pos="6970713" algn="l"/>
                <a:tab pos="7885113" algn="l"/>
                <a:tab pos="8799513" algn="l"/>
                <a:tab pos="9713913" algn="l"/>
              </a:tabLst>
              <a:defRPr/>
            </a:pPr>
            <a:r>
              <a:rPr lang="en-GB" sz="2800" b="1" dirty="0">
                <a:solidFill>
                  <a:schemeClr val="tx1">
                    <a:lumMod val="65000"/>
                    <a:lumOff val="35000"/>
                  </a:schemeClr>
                </a:solidFill>
                <a:latin typeface="Tahoma" pitchFamily="34" charset="0"/>
                <a:cs typeface="Tahoma" pitchFamily="34" charset="0"/>
              </a:rPr>
              <a:t>MCHD has a compliance committee having the responsibility to:</a:t>
            </a:r>
          </a:p>
          <a:p>
            <a:pPr lvl="1" fontAlgn="auto">
              <a:lnSpc>
                <a:spcPct val="80000"/>
              </a:lnSpc>
              <a:spcBef>
                <a:spcPts val="500"/>
              </a:spcBef>
              <a:spcAft>
                <a:spcPts val="500"/>
              </a:spcAft>
              <a:buClr>
                <a:schemeClr val="tx1">
                  <a:lumMod val="50000"/>
                  <a:lumOff val="50000"/>
                </a:schemeClr>
              </a:buClr>
              <a:buFont typeface="Symbol" pitchFamily="18" charset="2"/>
              <a:buChar char=""/>
              <a:tabLst>
                <a:tab pos="569913" algn="l"/>
                <a:tab pos="1484313" algn="l"/>
                <a:tab pos="2398713" algn="l"/>
                <a:tab pos="3313113" algn="l"/>
                <a:tab pos="4227513" algn="l"/>
                <a:tab pos="5141913" algn="l"/>
                <a:tab pos="6056313" algn="l"/>
                <a:tab pos="6970713" algn="l"/>
                <a:tab pos="7885113" algn="l"/>
                <a:tab pos="8799513" algn="l"/>
                <a:tab pos="9713913" algn="l"/>
              </a:tabLst>
              <a:defRPr/>
            </a:pPr>
            <a:r>
              <a:rPr lang="en-GB" sz="2400" dirty="0">
                <a:solidFill>
                  <a:schemeClr val="tx1"/>
                </a:solidFill>
                <a:latin typeface="Tahoma" pitchFamily="34" charset="0"/>
                <a:cs typeface="Tahoma" pitchFamily="34" charset="0"/>
              </a:rPr>
              <a:t>Identify specific areas of risk that the compliance program needs to address </a:t>
            </a:r>
          </a:p>
          <a:p>
            <a:pPr lvl="1" fontAlgn="auto">
              <a:lnSpc>
                <a:spcPct val="80000"/>
              </a:lnSpc>
              <a:spcBef>
                <a:spcPts val="500"/>
              </a:spcBef>
              <a:spcAft>
                <a:spcPts val="500"/>
              </a:spcAft>
              <a:buClr>
                <a:schemeClr val="tx1">
                  <a:lumMod val="50000"/>
                  <a:lumOff val="50000"/>
                </a:schemeClr>
              </a:buClr>
              <a:buFont typeface="Symbol" pitchFamily="18" charset="2"/>
              <a:buChar char=""/>
              <a:tabLst>
                <a:tab pos="569913" algn="l"/>
                <a:tab pos="1484313" algn="l"/>
                <a:tab pos="2398713" algn="l"/>
                <a:tab pos="3313113" algn="l"/>
                <a:tab pos="4227513" algn="l"/>
                <a:tab pos="5141913" algn="l"/>
                <a:tab pos="6056313" algn="l"/>
                <a:tab pos="6970713" algn="l"/>
                <a:tab pos="7885113" algn="l"/>
                <a:tab pos="8799513" algn="l"/>
                <a:tab pos="9713913" algn="l"/>
              </a:tabLst>
              <a:defRPr/>
            </a:pPr>
            <a:r>
              <a:rPr lang="en-GB" sz="2400" dirty="0">
                <a:solidFill>
                  <a:schemeClr val="tx1"/>
                </a:solidFill>
                <a:latin typeface="Tahoma" pitchFamily="34" charset="0"/>
                <a:cs typeface="Tahoma" pitchFamily="34" charset="0"/>
              </a:rPr>
              <a:t>Assess and improve compliance policies and procedures </a:t>
            </a:r>
          </a:p>
          <a:p>
            <a:pPr lvl="1" fontAlgn="auto">
              <a:lnSpc>
                <a:spcPct val="80000"/>
              </a:lnSpc>
              <a:spcBef>
                <a:spcPts val="500"/>
              </a:spcBef>
              <a:spcAft>
                <a:spcPts val="500"/>
              </a:spcAft>
              <a:buClr>
                <a:schemeClr val="tx1">
                  <a:lumMod val="50000"/>
                  <a:lumOff val="50000"/>
                </a:schemeClr>
              </a:buClr>
              <a:buFont typeface="Symbol" pitchFamily="18" charset="2"/>
              <a:buChar char=""/>
              <a:tabLst>
                <a:tab pos="569913" algn="l"/>
                <a:tab pos="1484313" algn="l"/>
                <a:tab pos="2398713" algn="l"/>
                <a:tab pos="3313113" algn="l"/>
                <a:tab pos="4227513" algn="l"/>
                <a:tab pos="5141913" algn="l"/>
                <a:tab pos="6056313" algn="l"/>
                <a:tab pos="6970713" algn="l"/>
                <a:tab pos="7885113" algn="l"/>
                <a:tab pos="8799513" algn="l"/>
                <a:tab pos="9713913" algn="l"/>
              </a:tabLst>
              <a:defRPr/>
            </a:pPr>
            <a:r>
              <a:rPr lang="en-GB" sz="2400" dirty="0">
                <a:solidFill>
                  <a:schemeClr val="tx1"/>
                </a:solidFill>
                <a:latin typeface="Tahoma" pitchFamily="34" charset="0"/>
                <a:cs typeface="Tahoma" pitchFamily="34" charset="0"/>
              </a:rPr>
              <a:t>Develop standards of conduct and related policies and procedures </a:t>
            </a:r>
          </a:p>
          <a:p>
            <a:pPr lvl="1" fontAlgn="auto">
              <a:lnSpc>
                <a:spcPct val="80000"/>
              </a:lnSpc>
              <a:spcBef>
                <a:spcPts val="500"/>
              </a:spcBef>
              <a:spcAft>
                <a:spcPts val="500"/>
              </a:spcAft>
              <a:buClr>
                <a:schemeClr val="tx1">
                  <a:lumMod val="50000"/>
                  <a:lumOff val="50000"/>
                </a:schemeClr>
              </a:buClr>
              <a:buFont typeface="Symbol" pitchFamily="18" charset="2"/>
              <a:buChar char=""/>
              <a:tabLst>
                <a:tab pos="569913" algn="l"/>
                <a:tab pos="1484313" algn="l"/>
                <a:tab pos="2398713" algn="l"/>
                <a:tab pos="3313113" algn="l"/>
                <a:tab pos="4227513" algn="l"/>
                <a:tab pos="5141913" algn="l"/>
                <a:tab pos="6056313" algn="l"/>
                <a:tab pos="6970713" algn="l"/>
                <a:tab pos="7885113" algn="l"/>
                <a:tab pos="8799513" algn="l"/>
                <a:tab pos="9713913" algn="l"/>
              </a:tabLst>
              <a:defRPr/>
            </a:pPr>
            <a:r>
              <a:rPr lang="en-GB" sz="2400" dirty="0">
                <a:solidFill>
                  <a:schemeClr val="tx1"/>
                </a:solidFill>
                <a:latin typeface="Tahoma" pitchFamily="34" charset="0"/>
                <a:cs typeface="Tahoma" pitchFamily="34" charset="0"/>
              </a:rPr>
              <a:t>Recommend and monitor internal compliance controls and systems </a:t>
            </a:r>
          </a:p>
          <a:p>
            <a:pPr lvl="1" fontAlgn="auto">
              <a:lnSpc>
                <a:spcPct val="80000"/>
              </a:lnSpc>
              <a:spcBef>
                <a:spcPts val="500"/>
              </a:spcBef>
              <a:spcAft>
                <a:spcPts val="500"/>
              </a:spcAft>
              <a:buClr>
                <a:schemeClr val="tx1">
                  <a:lumMod val="50000"/>
                  <a:lumOff val="50000"/>
                </a:schemeClr>
              </a:buClr>
              <a:buFont typeface="Symbol" pitchFamily="18" charset="2"/>
              <a:buChar char=""/>
              <a:tabLst>
                <a:tab pos="569913" algn="l"/>
                <a:tab pos="1484313" algn="l"/>
                <a:tab pos="2398713" algn="l"/>
                <a:tab pos="3313113" algn="l"/>
                <a:tab pos="4227513" algn="l"/>
                <a:tab pos="5141913" algn="l"/>
                <a:tab pos="6056313" algn="l"/>
                <a:tab pos="6970713" algn="l"/>
                <a:tab pos="7885113" algn="l"/>
                <a:tab pos="8799513" algn="l"/>
                <a:tab pos="9713913" algn="l"/>
              </a:tabLst>
              <a:defRPr/>
            </a:pPr>
            <a:r>
              <a:rPr lang="en-GB" sz="2400" dirty="0">
                <a:solidFill>
                  <a:schemeClr val="tx1"/>
                </a:solidFill>
                <a:latin typeface="Tahoma" pitchFamily="34" charset="0"/>
                <a:cs typeface="Tahoma" pitchFamily="34" charset="0"/>
              </a:rPr>
              <a:t>Determine compliance program strategy </a:t>
            </a:r>
          </a:p>
          <a:p>
            <a:pPr lvl="1" fontAlgn="auto">
              <a:lnSpc>
                <a:spcPct val="80000"/>
              </a:lnSpc>
              <a:spcBef>
                <a:spcPts val="500"/>
              </a:spcBef>
              <a:spcAft>
                <a:spcPts val="500"/>
              </a:spcAft>
              <a:buClr>
                <a:schemeClr val="tx1">
                  <a:lumMod val="50000"/>
                  <a:lumOff val="50000"/>
                </a:schemeClr>
              </a:buClr>
              <a:buFont typeface="Symbol" pitchFamily="18" charset="2"/>
              <a:buChar char=""/>
              <a:tabLst>
                <a:tab pos="569913" algn="l"/>
                <a:tab pos="1484313" algn="l"/>
                <a:tab pos="2398713" algn="l"/>
                <a:tab pos="3313113" algn="l"/>
                <a:tab pos="4227513" algn="l"/>
                <a:tab pos="5141913" algn="l"/>
                <a:tab pos="6056313" algn="l"/>
                <a:tab pos="6970713" algn="l"/>
                <a:tab pos="7885113" algn="l"/>
                <a:tab pos="8799513" algn="l"/>
                <a:tab pos="9713913" algn="l"/>
              </a:tabLst>
              <a:defRPr/>
            </a:pPr>
            <a:r>
              <a:rPr lang="en-GB" sz="2400" dirty="0">
                <a:solidFill>
                  <a:schemeClr val="tx1"/>
                </a:solidFill>
                <a:latin typeface="Tahoma" pitchFamily="34" charset="0"/>
                <a:cs typeface="Tahoma" pitchFamily="34" charset="0"/>
              </a:rPr>
              <a:t>Develop a system to solicit, evaluate, and respond to compliance complaints and problems</a:t>
            </a:r>
          </a:p>
        </p:txBody>
      </p:sp>
      <p:pic>
        <p:nvPicPr>
          <p:cNvPr id="6" name="~PP1435.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8696325" y="6410325"/>
            <a:ext cx="304800" cy="304800"/>
          </a:xfrm>
          <a:prstGeom prst="rect">
            <a:avLst/>
          </a:prstGeom>
        </p:spPr>
      </p:pic>
    </p:spTree>
  </p:cSld>
  <p:clrMapOvr>
    <a:masterClrMapping/>
  </p:clrMapOvr>
  <p:transition advTm="16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600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42424"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Rectangle 1"/>
          <p:cNvSpPr>
            <a:spLocks noGrp="1" noChangeArrowheads="1"/>
          </p:cNvSpPr>
          <p:nvPr>
            <p:ph type="title"/>
          </p:nvPr>
        </p:nvSpPr>
        <p:spPr>
          <a:xfrm>
            <a:off x="1379538" y="152400"/>
            <a:ext cx="7231062" cy="914400"/>
          </a:xfrm>
        </p:spPr>
        <p:txBody>
          <a:bodyPr/>
          <a:lstStyle/>
          <a:p>
            <a:pPr algn="ctr" fontAlgn="auto">
              <a:spcAft>
                <a:spcPts val="0"/>
              </a:spcAft>
              <a:buFont typeface="Tahoma"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dirty="0">
                <a:solidFill>
                  <a:schemeClr val="tx1">
                    <a:lumMod val="75000"/>
                    <a:lumOff val="25000"/>
                  </a:schemeClr>
                </a:solidFill>
                <a:effectLst>
                  <a:outerShdw blurRad="38100" dist="38100" dir="2700000" algn="tl">
                    <a:srgbClr val="000000">
                      <a:alpha val="43137"/>
                    </a:srgbClr>
                  </a:outerShdw>
                </a:effectLst>
                <a:latin typeface="Tahoma" pitchFamily="34" charset="0"/>
                <a:cs typeface="Tahoma" pitchFamily="34" charset="0"/>
              </a:rPr>
              <a:t>Screening</a:t>
            </a:r>
          </a:p>
        </p:txBody>
      </p:sp>
      <p:sp>
        <p:nvSpPr>
          <p:cNvPr id="126978" name="Rectangle 2"/>
          <p:cNvSpPr>
            <a:spLocks noGrp="1" noChangeArrowheads="1"/>
          </p:cNvSpPr>
          <p:nvPr>
            <p:ph idx="1"/>
          </p:nvPr>
        </p:nvSpPr>
        <p:spPr>
          <a:xfrm>
            <a:off x="2057400" y="1938338"/>
            <a:ext cx="6553200" cy="4638675"/>
          </a:xfrm>
        </p:spPr>
        <p:txBody>
          <a:bodyPr/>
          <a:lstStyle/>
          <a:p>
            <a:pPr fontAlgn="auto">
              <a:spcBef>
                <a:spcPts val="500"/>
              </a:spcBef>
              <a:spcAft>
                <a:spcPts val="500"/>
              </a:spcAft>
              <a:buClr>
                <a:schemeClr val="tx1">
                  <a:lumMod val="50000"/>
                  <a:lumOff val="50000"/>
                </a:schemeClr>
              </a:buClr>
              <a:buSzPct val="100000"/>
              <a:buFont typeface="Tahoma"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400" dirty="0">
                <a:solidFill>
                  <a:schemeClr val="tx1">
                    <a:lumMod val="65000"/>
                    <a:lumOff val="35000"/>
                  </a:schemeClr>
                </a:solidFill>
                <a:latin typeface="Tahoma" pitchFamily="34" charset="0"/>
                <a:cs typeface="Tahoma" pitchFamily="34" charset="0"/>
              </a:rPr>
              <a:t>MCHD conduct reasonable and prudent background investigations as part of the hiring and retention process.</a:t>
            </a:r>
          </a:p>
          <a:p>
            <a:pPr fontAlgn="auto">
              <a:spcBef>
                <a:spcPts val="500"/>
              </a:spcBef>
              <a:spcAft>
                <a:spcPts val="500"/>
              </a:spcAft>
              <a:buClr>
                <a:schemeClr val="tx1">
                  <a:lumMod val="50000"/>
                  <a:lumOff val="50000"/>
                </a:schemeClr>
              </a:buClr>
              <a:buSzPct val="100000"/>
              <a:buFont typeface="Wingdings"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GB" sz="2400" dirty="0">
              <a:solidFill>
                <a:schemeClr val="tx1">
                  <a:lumMod val="65000"/>
                  <a:lumOff val="35000"/>
                </a:schemeClr>
              </a:solidFill>
              <a:latin typeface="Tahoma" pitchFamily="34" charset="0"/>
              <a:cs typeface="Tahoma" pitchFamily="34" charset="0"/>
            </a:endParaRPr>
          </a:p>
          <a:p>
            <a:pPr fontAlgn="auto">
              <a:spcBef>
                <a:spcPts val="500"/>
              </a:spcBef>
              <a:spcAft>
                <a:spcPts val="500"/>
              </a:spcAft>
              <a:buClr>
                <a:schemeClr val="tx1">
                  <a:lumMod val="50000"/>
                  <a:lumOff val="50000"/>
                </a:schemeClr>
              </a:buClr>
              <a:buSzPct val="100000"/>
              <a:buFont typeface="Tahoma"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400" dirty="0">
                <a:solidFill>
                  <a:schemeClr val="tx1">
                    <a:lumMod val="65000"/>
                    <a:lumOff val="35000"/>
                  </a:schemeClr>
                </a:solidFill>
                <a:latin typeface="Tahoma" pitchFamily="34" charset="0"/>
                <a:cs typeface="Tahoma" pitchFamily="34" charset="0"/>
              </a:rPr>
              <a:t>The investigation includes reference and criminal checks and also research into whether an individual has been sanctioned by the government or is ineligible to participate in Medicare or other federally funded healthcare programs.</a:t>
            </a:r>
          </a:p>
          <a:p>
            <a:pPr fontAlgn="auto">
              <a:spcBef>
                <a:spcPts val="700"/>
              </a:spcBef>
              <a:spcAft>
                <a:spcPts val="0"/>
              </a:spcAft>
              <a:buClr>
                <a:schemeClr val="tx1">
                  <a:lumMod val="50000"/>
                  <a:lumOff val="50000"/>
                </a:schemeClr>
              </a:buClr>
              <a:buFont typeface="Wingdings"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GB" sz="2800" dirty="0">
              <a:solidFill>
                <a:schemeClr val="tx1">
                  <a:lumMod val="65000"/>
                  <a:lumOff val="35000"/>
                </a:schemeClr>
              </a:solidFill>
            </a:endParaRPr>
          </a:p>
        </p:txBody>
      </p:sp>
      <p:pic>
        <p:nvPicPr>
          <p:cNvPr id="6" name="~PP1873.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8696325" y="6410325"/>
            <a:ext cx="304800" cy="304800"/>
          </a:xfrm>
          <a:prstGeom prst="rect">
            <a:avLst/>
          </a:prstGeom>
        </p:spPr>
      </p:pic>
    </p:spTree>
  </p:cSld>
  <p:clrMapOvr>
    <a:masterClrMapping/>
  </p:clrMapOvr>
  <p:transition advTm="81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100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1"/>
          <p:cNvSpPr>
            <a:spLocks noGrp="1" noChangeArrowheads="1"/>
          </p:cNvSpPr>
          <p:nvPr>
            <p:ph type="title"/>
          </p:nvPr>
        </p:nvSpPr>
        <p:spPr>
          <a:xfrm>
            <a:off x="1379538" y="152400"/>
            <a:ext cx="7231062" cy="838200"/>
          </a:xfrm>
        </p:spPr>
        <p:txBody>
          <a:bodyPr/>
          <a:lstStyle/>
          <a:p>
            <a:pPr algn="ctr" fontAlgn="auto">
              <a:spcAft>
                <a:spcPts val="0"/>
              </a:spcAft>
              <a:buFont typeface="Tahoma"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dirty="0">
                <a:solidFill>
                  <a:schemeClr val="tx1">
                    <a:lumMod val="75000"/>
                    <a:lumOff val="25000"/>
                  </a:schemeClr>
                </a:solidFill>
                <a:effectLst>
                  <a:outerShdw blurRad="38100" dist="38100" dir="2700000" algn="tl">
                    <a:srgbClr val="000000">
                      <a:alpha val="43137"/>
                    </a:srgbClr>
                  </a:outerShdw>
                </a:effectLst>
                <a:latin typeface="Tahoma" pitchFamily="34" charset="0"/>
                <a:cs typeface="Tahoma" pitchFamily="34" charset="0"/>
              </a:rPr>
              <a:t>Training and Education</a:t>
            </a:r>
          </a:p>
        </p:txBody>
      </p:sp>
      <p:sp>
        <p:nvSpPr>
          <p:cNvPr id="10243" name="Rectangle 2"/>
          <p:cNvSpPr>
            <a:spLocks noGrp="1" noChangeArrowheads="1"/>
          </p:cNvSpPr>
          <p:nvPr>
            <p:ph idx="1"/>
          </p:nvPr>
        </p:nvSpPr>
        <p:spPr>
          <a:xfrm>
            <a:off x="1981200" y="1676401"/>
            <a:ext cx="6629400" cy="4724400"/>
          </a:xfrm>
        </p:spPr>
        <p:txBody>
          <a:bodyPr/>
          <a:lstStyle/>
          <a:p>
            <a:pPr fontAlgn="auto">
              <a:spcBef>
                <a:spcPts val="500"/>
              </a:spcBef>
              <a:spcAft>
                <a:spcPts val="500"/>
              </a:spcAft>
              <a:buClr>
                <a:schemeClr val="tx1">
                  <a:lumMod val="50000"/>
                  <a:lumOff val="50000"/>
                </a:schemeClr>
              </a:buClr>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800" dirty="0">
                <a:solidFill>
                  <a:schemeClr val="tx1">
                    <a:lumMod val="65000"/>
                    <a:lumOff val="35000"/>
                  </a:schemeClr>
                </a:solidFill>
                <a:latin typeface="Tahoma" pitchFamily="34" charset="0"/>
                <a:cs typeface="Tahoma" pitchFamily="34" charset="0"/>
              </a:rPr>
              <a:t>General Compliance Training</a:t>
            </a:r>
          </a:p>
          <a:p>
            <a:pPr lvl="1" fontAlgn="auto">
              <a:spcBef>
                <a:spcPts val="500"/>
              </a:spcBef>
              <a:spcAft>
                <a:spcPts val="500"/>
              </a:spcAft>
              <a:buClr>
                <a:srgbClr val="556575"/>
              </a:buClr>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400" b="1" dirty="0">
                <a:solidFill>
                  <a:schemeClr val="tx1"/>
                </a:solidFill>
                <a:latin typeface="Tahoma" pitchFamily="34" charset="0"/>
                <a:cs typeface="Tahoma" pitchFamily="34" charset="0"/>
              </a:rPr>
              <a:t>All New Employees and must be completed within 60 days of hire.</a:t>
            </a:r>
          </a:p>
          <a:p>
            <a:pPr lvl="1" fontAlgn="auto">
              <a:spcBef>
                <a:spcPts val="500"/>
              </a:spcBef>
              <a:spcAft>
                <a:spcPts val="500"/>
              </a:spcAft>
              <a:buClr>
                <a:srgbClr val="556575"/>
              </a:buClr>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400" b="1" dirty="0">
                <a:solidFill>
                  <a:schemeClr val="tx1"/>
                </a:solidFill>
                <a:latin typeface="Tahoma" pitchFamily="34" charset="0"/>
                <a:cs typeface="Tahoma" pitchFamily="34" charset="0"/>
              </a:rPr>
              <a:t>Annually thereafter</a:t>
            </a:r>
          </a:p>
          <a:p>
            <a:pPr fontAlgn="auto">
              <a:spcBef>
                <a:spcPts val="2000"/>
              </a:spcBef>
              <a:spcAft>
                <a:spcPts val="500"/>
              </a:spcAft>
              <a:buClr>
                <a:schemeClr val="tx1">
                  <a:lumMod val="50000"/>
                  <a:lumOff val="50000"/>
                </a:schemeClr>
              </a:buClr>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800" dirty="0">
                <a:solidFill>
                  <a:schemeClr val="tx1">
                    <a:lumMod val="65000"/>
                    <a:lumOff val="35000"/>
                  </a:schemeClr>
                </a:solidFill>
                <a:latin typeface="Tahoma" pitchFamily="34" charset="0"/>
                <a:cs typeface="Tahoma" pitchFamily="34" charset="0"/>
              </a:rPr>
              <a:t>Job Specific Training</a:t>
            </a:r>
          </a:p>
          <a:p>
            <a:pPr fontAlgn="auto">
              <a:spcBef>
                <a:spcPts val="2000"/>
              </a:spcBef>
              <a:spcAft>
                <a:spcPts val="500"/>
              </a:spcAft>
              <a:buClr>
                <a:schemeClr val="tx1">
                  <a:lumMod val="50000"/>
                  <a:lumOff val="50000"/>
                </a:schemeClr>
              </a:buClr>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GB" sz="2800" dirty="0">
              <a:solidFill>
                <a:schemeClr val="tx1">
                  <a:lumMod val="65000"/>
                  <a:lumOff val="35000"/>
                </a:schemeClr>
              </a:solidFill>
              <a:latin typeface="Tahoma" pitchFamily="34" charset="0"/>
              <a:cs typeface="Tahoma" pitchFamily="34" charset="0"/>
            </a:endParaRPr>
          </a:p>
        </p:txBody>
      </p:sp>
      <p:pic>
        <p:nvPicPr>
          <p:cNvPr id="5" name="~PP297.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8696325" y="6410325"/>
            <a:ext cx="304800" cy="304800"/>
          </a:xfrm>
          <a:prstGeom prst="rect">
            <a:avLst/>
          </a:prstGeom>
        </p:spPr>
      </p:pic>
    </p:spTree>
  </p:cSld>
  <p:clrMapOvr>
    <a:masterClrMapping/>
  </p:clrMapOvr>
  <p:transition advTm="68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800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theme/theme1.xml><?xml version="1.0" encoding="utf-8"?>
<a:theme xmlns:a="http://schemas.openxmlformats.org/drawingml/2006/main" name="Infinity">
  <a:themeElements>
    <a:clrScheme name="Infinity">
      <a:dk1>
        <a:sysClr val="windowText" lastClr="000000"/>
      </a:dk1>
      <a:lt1>
        <a:sysClr val="window" lastClr="FFFFFF"/>
      </a:lt1>
      <a:dk2>
        <a:srgbClr val="EABB00"/>
      </a:dk2>
      <a:lt2>
        <a:srgbClr val="DEF2FA"/>
      </a:lt2>
      <a:accent1>
        <a:srgbClr val="983DB1"/>
      </a:accent1>
      <a:accent2>
        <a:srgbClr val="47D147"/>
      </a:accent2>
      <a:accent3>
        <a:srgbClr val="CC0053"/>
      </a:accent3>
      <a:accent4>
        <a:srgbClr val="EA950D"/>
      </a:accent4>
      <a:accent5>
        <a:srgbClr val="C800C8"/>
      </a:accent5>
      <a:accent6>
        <a:srgbClr val="6161FF"/>
      </a:accent6>
      <a:hlink>
        <a:srgbClr val="755D00"/>
      </a:hlink>
      <a:folHlink>
        <a:srgbClr val="31AEE0"/>
      </a:folHlink>
    </a:clrScheme>
    <a:fontScheme name="Infinity">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Infinity">
      <a:fillStyleLst>
        <a:solidFill>
          <a:schemeClr val="phClr">
            <a:shade val="95000"/>
            <a:satMod val="115000"/>
          </a:schemeClr>
        </a:solidFill>
        <a:gradFill rotWithShape="1">
          <a:gsLst>
            <a:gs pos="0">
              <a:schemeClr val="phClr">
                <a:tint val="90000"/>
                <a:alpha val="50000"/>
                <a:satMod val="150000"/>
              </a:schemeClr>
            </a:gs>
            <a:gs pos="35000">
              <a:schemeClr val="phClr">
                <a:tint val="100000"/>
                <a:alpha val="80000"/>
                <a:satMod val="130000"/>
              </a:schemeClr>
            </a:gs>
            <a:gs pos="100000">
              <a:schemeClr val="phClr">
                <a:tint val="100000"/>
                <a:shade val="90000"/>
                <a:alpha val="95000"/>
                <a:satMod val="115000"/>
              </a:schemeClr>
            </a:gs>
          </a:gsLst>
          <a:lin ang="5400000" scaled="1"/>
        </a:gradFill>
        <a:gradFill rotWithShape="1">
          <a:gsLst>
            <a:gs pos="0">
              <a:schemeClr val="phClr">
                <a:shade val="51000"/>
                <a:alpha val="90000"/>
                <a:satMod val="130000"/>
              </a:schemeClr>
            </a:gs>
            <a:gs pos="50000">
              <a:schemeClr val="phClr">
                <a:shade val="93000"/>
                <a:alpha val="70000"/>
                <a:satMod val="130000"/>
              </a:schemeClr>
            </a:gs>
            <a:gs pos="75000">
              <a:schemeClr val="phClr">
                <a:shade val="94000"/>
                <a:alpha val="50000"/>
                <a:satMod val="135000"/>
              </a:schemeClr>
            </a:gs>
            <a:gs pos="100000">
              <a:schemeClr val="phClr">
                <a:shade val="94000"/>
                <a:alpha val="50000"/>
                <a:satMod val="135000"/>
              </a:schemeClr>
            </a:gs>
          </a:gsLst>
          <a:lin ang="0" scaled="0"/>
        </a:gradFill>
      </a:fillStyleLst>
      <a:lnStyleLst>
        <a:ln w="19050" cap="flat" cmpd="sng" algn="ctr">
          <a:solidFill>
            <a:schemeClr val="phClr">
              <a:shade val="95000"/>
            </a:schemeClr>
          </a:solidFill>
          <a:prstDash val="solid"/>
        </a:ln>
        <a:ln w="31750" cap="flat" cmpd="sng" algn="ctr">
          <a:solidFill>
            <a:schemeClr val="phClr">
              <a:shade val="95000"/>
              <a:satMod val="110000"/>
            </a:schemeClr>
          </a:solidFill>
          <a:prstDash val="solid"/>
        </a:ln>
        <a:ln w="57150" cap="flat" cmpd="dbl" algn="ctr">
          <a:solidFill>
            <a:schemeClr val="phClr">
              <a:shade val="95000"/>
              <a:satMod val="130000"/>
            </a:schemeClr>
          </a:solidFill>
          <a:prstDash val="solid"/>
        </a:ln>
      </a:lnStyleLst>
      <a:effectStyleLst>
        <a:effectStyle>
          <a:effectLst>
            <a:outerShdw blurRad="63500" dist="25400" dir="5400000" sx="101000" sy="101000" algn="ctr" rotWithShape="0">
              <a:srgbClr val="000000">
                <a:alpha val="50000"/>
              </a:srgbClr>
            </a:outerShdw>
          </a:effectLst>
        </a:effectStyle>
        <a:effectStyle>
          <a:effectLst>
            <a:outerShdw blurRad="63500" dist="12700" dir="5400000" sx="101000" sy="101000" algn="ctr" rotWithShape="0">
              <a:srgbClr val="000000">
                <a:alpha val="50000"/>
              </a:srgbClr>
            </a:outerShdw>
            <a:reflection blurRad="12700" stA="26000" endPos="15000" dist="19050" dir="5400000" sy="-100000" rotWithShape="0"/>
          </a:effectLst>
        </a:effectStyle>
        <a:effectStyle>
          <a:effectLst>
            <a:innerShdw blurRad="101600" dist="12700">
              <a:srgbClr val="000000">
                <a:alpha val="35000"/>
              </a:srgbClr>
            </a:innerShdw>
            <a:reflection blurRad="12700" stA="26000" endPos="25000" dist="19050" dir="5400000" sy="-100000" rotWithShape="0"/>
          </a:effectLst>
          <a:scene3d>
            <a:camera prst="orthographicFront">
              <a:rot lat="0" lon="0" rev="0"/>
            </a:camera>
            <a:lightRig rig="twoPt" dir="t">
              <a:rot lat="0" lon="0" rev="5400000"/>
            </a:lightRig>
          </a:scene3d>
          <a:sp3d>
            <a:bevelT w="38100" prst="coolSlant"/>
          </a:sp3d>
        </a:effectStyle>
      </a:effectStyleLst>
      <a:bgFillStyleLst>
        <a:solidFill>
          <a:schemeClr val="phClr"/>
        </a:solidFill>
        <a:gradFill rotWithShape="1">
          <a:gsLst>
            <a:gs pos="0">
              <a:schemeClr val="phClr">
                <a:tint val="80000"/>
                <a:satMod val="250000"/>
              </a:schemeClr>
            </a:gs>
            <a:gs pos="40000">
              <a:schemeClr val="phClr">
                <a:tint val="90000"/>
                <a:shade val="80000"/>
                <a:satMod val="200000"/>
              </a:schemeClr>
            </a:gs>
            <a:gs pos="100000">
              <a:schemeClr val="phClr">
                <a:shade val="20000"/>
                <a:satMod val="175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Infinity">
  <a:themeElements>
    <a:clrScheme name="Infinity">
      <a:dk1>
        <a:sysClr val="windowText" lastClr="000000"/>
      </a:dk1>
      <a:lt1>
        <a:sysClr val="window" lastClr="FFFFFF"/>
      </a:lt1>
      <a:dk2>
        <a:srgbClr val="EABB00"/>
      </a:dk2>
      <a:lt2>
        <a:srgbClr val="DEF2FA"/>
      </a:lt2>
      <a:accent1>
        <a:srgbClr val="983DB1"/>
      </a:accent1>
      <a:accent2>
        <a:srgbClr val="47D147"/>
      </a:accent2>
      <a:accent3>
        <a:srgbClr val="CC0053"/>
      </a:accent3>
      <a:accent4>
        <a:srgbClr val="EA950D"/>
      </a:accent4>
      <a:accent5>
        <a:srgbClr val="C800C8"/>
      </a:accent5>
      <a:accent6>
        <a:srgbClr val="6161FF"/>
      </a:accent6>
      <a:hlink>
        <a:srgbClr val="755D00"/>
      </a:hlink>
      <a:folHlink>
        <a:srgbClr val="31AEE0"/>
      </a:folHlink>
    </a:clrScheme>
    <a:fontScheme name="Infinity">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Infinity">
      <a:fillStyleLst>
        <a:solidFill>
          <a:schemeClr val="phClr">
            <a:shade val="95000"/>
            <a:satMod val="115000"/>
          </a:schemeClr>
        </a:solidFill>
        <a:gradFill rotWithShape="1">
          <a:gsLst>
            <a:gs pos="0">
              <a:schemeClr val="phClr">
                <a:tint val="90000"/>
                <a:alpha val="50000"/>
                <a:satMod val="150000"/>
              </a:schemeClr>
            </a:gs>
            <a:gs pos="35000">
              <a:schemeClr val="phClr">
                <a:tint val="100000"/>
                <a:alpha val="80000"/>
                <a:satMod val="130000"/>
              </a:schemeClr>
            </a:gs>
            <a:gs pos="100000">
              <a:schemeClr val="phClr">
                <a:tint val="100000"/>
                <a:shade val="90000"/>
                <a:alpha val="95000"/>
                <a:satMod val="115000"/>
              </a:schemeClr>
            </a:gs>
          </a:gsLst>
          <a:lin ang="5400000" scaled="1"/>
        </a:gradFill>
        <a:gradFill rotWithShape="1">
          <a:gsLst>
            <a:gs pos="0">
              <a:schemeClr val="phClr">
                <a:shade val="51000"/>
                <a:alpha val="90000"/>
                <a:satMod val="130000"/>
              </a:schemeClr>
            </a:gs>
            <a:gs pos="50000">
              <a:schemeClr val="phClr">
                <a:shade val="93000"/>
                <a:alpha val="70000"/>
                <a:satMod val="130000"/>
              </a:schemeClr>
            </a:gs>
            <a:gs pos="75000">
              <a:schemeClr val="phClr">
                <a:shade val="94000"/>
                <a:alpha val="50000"/>
                <a:satMod val="135000"/>
              </a:schemeClr>
            </a:gs>
            <a:gs pos="100000">
              <a:schemeClr val="phClr">
                <a:shade val="94000"/>
                <a:alpha val="50000"/>
                <a:satMod val="135000"/>
              </a:schemeClr>
            </a:gs>
          </a:gsLst>
          <a:lin ang="0" scaled="0"/>
        </a:gradFill>
      </a:fillStyleLst>
      <a:lnStyleLst>
        <a:ln w="19050" cap="flat" cmpd="sng" algn="ctr">
          <a:solidFill>
            <a:schemeClr val="phClr">
              <a:shade val="95000"/>
            </a:schemeClr>
          </a:solidFill>
          <a:prstDash val="solid"/>
        </a:ln>
        <a:ln w="31750" cap="flat" cmpd="sng" algn="ctr">
          <a:solidFill>
            <a:schemeClr val="phClr">
              <a:shade val="95000"/>
              <a:satMod val="110000"/>
            </a:schemeClr>
          </a:solidFill>
          <a:prstDash val="solid"/>
        </a:ln>
        <a:ln w="57150" cap="flat" cmpd="dbl" algn="ctr">
          <a:solidFill>
            <a:schemeClr val="phClr">
              <a:shade val="95000"/>
              <a:satMod val="130000"/>
            </a:schemeClr>
          </a:solidFill>
          <a:prstDash val="solid"/>
        </a:ln>
      </a:lnStyleLst>
      <a:effectStyleLst>
        <a:effectStyle>
          <a:effectLst>
            <a:outerShdw blurRad="63500" dist="25400" dir="5400000" sx="101000" sy="101000" algn="ctr" rotWithShape="0">
              <a:srgbClr val="000000">
                <a:alpha val="50000"/>
              </a:srgbClr>
            </a:outerShdw>
          </a:effectLst>
        </a:effectStyle>
        <a:effectStyle>
          <a:effectLst>
            <a:outerShdw blurRad="63500" dist="12700" dir="5400000" sx="101000" sy="101000" algn="ctr" rotWithShape="0">
              <a:srgbClr val="000000">
                <a:alpha val="50000"/>
              </a:srgbClr>
            </a:outerShdw>
            <a:reflection blurRad="12700" stA="26000" endPos="15000" dist="19050" dir="5400000" sy="-100000" rotWithShape="0"/>
          </a:effectLst>
        </a:effectStyle>
        <a:effectStyle>
          <a:effectLst>
            <a:innerShdw blurRad="101600" dist="12700">
              <a:srgbClr val="000000">
                <a:alpha val="35000"/>
              </a:srgbClr>
            </a:innerShdw>
            <a:reflection blurRad="12700" stA="26000" endPos="25000" dist="19050" dir="5400000" sy="-100000" rotWithShape="0"/>
          </a:effectLst>
          <a:scene3d>
            <a:camera prst="orthographicFront">
              <a:rot lat="0" lon="0" rev="0"/>
            </a:camera>
            <a:lightRig rig="twoPt" dir="t">
              <a:rot lat="0" lon="0" rev="5400000"/>
            </a:lightRig>
          </a:scene3d>
          <a:sp3d>
            <a:bevelT w="38100" prst="coolSlant"/>
          </a:sp3d>
        </a:effectStyle>
      </a:effectStyleLst>
      <a:bgFillStyleLst>
        <a:solidFill>
          <a:schemeClr val="phClr"/>
        </a:solidFill>
        <a:gradFill rotWithShape="1">
          <a:gsLst>
            <a:gs pos="0">
              <a:schemeClr val="phClr">
                <a:tint val="80000"/>
                <a:satMod val="250000"/>
              </a:schemeClr>
            </a:gs>
            <a:gs pos="40000">
              <a:schemeClr val="phClr">
                <a:tint val="90000"/>
                <a:shade val="80000"/>
                <a:satMod val="200000"/>
              </a:schemeClr>
            </a:gs>
            <a:gs pos="100000">
              <a:schemeClr val="phClr">
                <a:shade val="20000"/>
                <a:satMod val="175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15918</TotalTime>
  <Words>5026</Words>
  <Application>Microsoft Office PowerPoint</Application>
  <PresentationFormat>On-screen Show (4:3)</PresentationFormat>
  <Paragraphs>285</Paragraphs>
  <Slides>30</Slides>
  <Notes>30</Notes>
  <HiddenSlides>0</HiddenSlides>
  <MMClips>30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30</vt:i4>
      </vt:variant>
    </vt:vector>
  </HeadingPairs>
  <TitlesOfParts>
    <vt:vector size="40" baseType="lpstr">
      <vt:lpstr>Arial</vt:lpstr>
      <vt:lpstr>Bookman Old Style</vt:lpstr>
      <vt:lpstr>Lucida Sans Unicode</vt:lpstr>
      <vt:lpstr>Symbol</vt:lpstr>
      <vt:lpstr>Tahoma</vt:lpstr>
      <vt:lpstr>Times New Roman</vt:lpstr>
      <vt:lpstr>Wingdings</vt:lpstr>
      <vt:lpstr>Wingdings 2</vt:lpstr>
      <vt:lpstr>Infinity</vt:lpstr>
      <vt:lpstr>1_Infinity</vt:lpstr>
      <vt:lpstr>Moore County Hospital District</vt:lpstr>
      <vt:lpstr>PowerPoint Presentation</vt:lpstr>
      <vt:lpstr>     The Seven Elements of an Effective Compliance Program:</vt:lpstr>
      <vt:lpstr>An effective compliance program:</vt:lpstr>
      <vt:lpstr>Participation</vt:lpstr>
      <vt:lpstr>Compliance Officer </vt:lpstr>
      <vt:lpstr>Compliance Committee</vt:lpstr>
      <vt:lpstr>Screening</vt:lpstr>
      <vt:lpstr>Training and Education</vt:lpstr>
      <vt:lpstr>Detection </vt:lpstr>
      <vt:lpstr>Compliance Hotline</vt:lpstr>
      <vt:lpstr>Surveys</vt:lpstr>
      <vt:lpstr>Auditing and Monitoring</vt:lpstr>
      <vt:lpstr>Discipline/Corrective Action</vt:lpstr>
      <vt:lpstr>Code of Conduct</vt:lpstr>
      <vt:lpstr>Conflict of Interest</vt:lpstr>
      <vt:lpstr>Organizational Opportunities</vt:lpstr>
      <vt:lpstr>Antitrust and Fair Dealing</vt:lpstr>
      <vt:lpstr>Discrimination and Harassment</vt:lpstr>
      <vt:lpstr>Health and Safety</vt:lpstr>
      <vt:lpstr>Accounting Records and Record Keeping</vt:lpstr>
      <vt:lpstr>Confidentiality</vt:lpstr>
      <vt:lpstr>EMTALA</vt:lpstr>
      <vt:lpstr>Billing</vt:lpstr>
      <vt:lpstr>  Fraudulent and Abusive Billing Practices</vt:lpstr>
      <vt:lpstr>False Claims Act:</vt:lpstr>
      <vt:lpstr>Stark Laws</vt:lpstr>
      <vt:lpstr>  Federal Anti-Kickback Statute</vt:lpstr>
      <vt:lpstr>MCHD Assets</vt:lpstr>
      <vt:lpstr>Political Contributions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CLASSIFICATION OF CYTOTOXIC AGENTS</dc:title>
  <dc:creator>Rhône-Poulenc</dc:creator>
  <cp:lastModifiedBy>HR Assess</cp:lastModifiedBy>
  <cp:revision>226</cp:revision>
  <dcterms:modified xsi:type="dcterms:W3CDTF">2022-06-23T17:15:14Z</dcterms:modified>
</cp:coreProperties>
</file>