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15/6/2018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ΜΑΙΟΣ\ΈΝΤΟΜΑ\balthasar_van_der_ast_-_still-life_of_flowers_shells_and_insects_-_wga1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992888" cy="568541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399731" y="5661248"/>
            <a:ext cx="6587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Λουλούδια, Όστρακα &amp; Έντομα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915816" y="6334780"/>
            <a:ext cx="3421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Balthasar Van Der Ast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489295" y="5661248"/>
            <a:ext cx="4408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Μύγα σε Ζωγραφιά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433683" y="6334780"/>
            <a:ext cx="23855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James Johnson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ΜΑΙΟΣ\ΈΝΤΟΜΑ\James 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136904" cy="5741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828636" y="5661248"/>
            <a:ext cx="17295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Μύγα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377578" y="6334780"/>
            <a:ext cx="2497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Sarah </a:t>
            </a:r>
            <a:r>
              <a:rPr lang="en-US" sz="2800" b="1" i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Crumpler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ΜΑΙΟΣ\ΈΝΤΟΜΑ\Sarah Crum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350" y="0"/>
            <a:ext cx="7299050" cy="570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ΜΑΙΟΣ\ΈΝΤΟΜΑ\Balthasar-Van-Der-Ast-Study-of-Flowers-and-Ins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848872" cy="579433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2383974" y="5661248"/>
            <a:ext cx="46188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Λουλούδια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&amp; Έντομα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915816" y="6334780"/>
            <a:ext cx="3421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Balthasar Van Der Ast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ΜΑΙΟΣ\ΈΝΤΟΜΑ\Butterflies-Insects-And-Flowers  Jan van K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0"/>
            <a:ext cx="6990739" cy="5517232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093436" y="5661248"/>
            <a:ext cx="7199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Πεταλούδες, Έντομα &amp; Λουλούδια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474239" y="6334780"/>
            <a:ext cx="2304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 van </a:t>
            </a:r>
            <a:r>
              <a:rPr lang="en-US" sz="2800" b="1" i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Kessel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ΜΑΙΟΣ\ΈΝΤΟΜΑ\Insects  Jan van K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84776" cy="575294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699912" y="5661248"/>
            <a:ext cx="19869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Έντομα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474239" y="6334780"/>
            <a:ext cx="2304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 van </a:t>
            </a:r>
            <a:r>
              <a:rPr lang="en-US" sz="2800" b="1" i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Kessel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699912" y="5661248"/>
            <a:ext cx="19869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Έντομα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474239" y="6334780"/>
            <a:ext cx="2304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Jan van </a:t>
            </a:r>
            <a:r>
              <a:rPr lang="en-US" sz="2800" b="1" i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Kessel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ΜΑΙΟΣ\ΈΝΤΟΜΑ\Insects-6  Jan van Kes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83895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699912" y="5661248"/>
            <a:ext cx="19869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Έντομα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460998" y="6334780"/>
            <a:ext cx="2330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Eugene  </a:t>
            </a:r>
            <a:r>
              <a:rPr lang="en-US" sz="2800" b="1" i="1" dirty="0" err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Seguy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ΜΑΙΟΣ\ΈΝΤΟΜΑ\Πίνακας Ζωγραφικής-Έντομα (Eugene  seguy).jpg"/>
          <p:cNvPicPr>
            <a:picLocks noChangeAspect="1" noChangeArrowheads="1"/>
          </p:cNvPicPr>
          <p:nvPr/>
        </p:nvPicPr>
        <p:blipFill>
          <a:blip r:embed="rId2" cstate="print"/>
          <a:srcRect l="3967" t="6011" r="4783" b="9383"/>
          <a:stretch>
            <a:fillRect/>
          </a:stretch>
        </p:blipFill>
        <p:spPr bwMode="auto">
          <a:xfrm>
            <a:off x="2411760" y="0"/>
            <a:ext cx="4464496" cy="572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602258" y="5661248"/>
            <a:ext cx="2182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Σκαθάρι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851920" y="6334780"/>
            <a:ext cx="1441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Albrecht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C:\Users\user\Desktop\ΜΑΙΟΣ\ΈΝΤΟΜΑ\Albrecht.jpeg"/>
          <p:cNvPicPr>
            <a:picLocks noChangeAspect="1" noChangeArrowheads="1"/>
          </p:cNvPicPr>
          <p:nvPr/>
        </p:nvPicPr>
        <p:blipFill>
          <a:blip r:embed="rId2" cstate="print"/>
          <a:srcRect l="2861" t="2515" r="2168" b="3918"/>
          <a:stretch>
            <a:fillRect/>
          </a:stretch>
        </p:blipFill>
        <p:spPr bwMode="auto">
          <a:xfrm>
            <a:off x="1835696" y="0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723989" y="5661248"/>
            <a:ext cx="1938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Ακρίδα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3461287" y="6334780"/>
            <a:ext cx="2330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Kevin Pro Hart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ΜΑΙΟΣ\ΈΝΤΟΜΑ\Kevin 'Pro' 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4306267" cy="5674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699912" y="5661248"/>
            <a:ext cx="19869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el-GR" sz="3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Έντομ</a:t>
            </a:r>
            <a:r>
              <a:rPr lang="en-US" sz="3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o”</a:t>
            </a:r>
            <a:endParaRPr lang="el-GR" sz="3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ΜΑΙΟΣ\ΈΝΤΟΜΑ\0112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88424" cy="553985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3563888" y="6334780"/>
            <a:ext cx="23303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Kevin Pro Hart</a:t>
            </a:r>
            <a:endParaRPr lang="el-GR" sz="2800" b="1" i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76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Wingdings 2</vt:lpstr>
      <vt:lpstr>Διαστημικό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Bon Aire 1</cp:lastModifiedBy>
  <cp:revision>9</cp:revision>
  <dcterms:created xsi:type="dcterms:W3CDTF">2014-05-12T12:49:10Z</dcterms:created>
  <dcterms:modified xsi:type="dcterms:W3CDTF">2018-06-15T16:29:09Z</dcterms:modified>
</cp:coreProperties>
</file>