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9" r:id="rId15"/>
    <p:sldId id="268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1DC38-1BC1-4AC7-9DD0-92A6C66DE0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D61F9BE-FD9C-428B-AD1A-B06388948C8A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ladybugs </a:t>
          </a:r>
          <a:endParaRPr lang="en-US" dirty="0"/>
        </a:p>
      </dgm:t>
    </dgm:pt>
    <dgm:pt modelId="{90C59947-3723-468B-A697-B25C6E58AA21}" type="parTrans" cxnId="{354BD951-3406-4C35-91BB-F0CE106043D9}">
      <dgm:prSet/>
      <dgm:spPr/>
      <dgm:t>
        <a:bodyPr/>
        <a:lstStyle/>
        <a:p>
          <a:endParaRPr lang="en-US"/>
        </a:p>
      </dgm:t>
    </dgm:pt>
    <dgm:pt modelId="{EF7A5E0A-E6BC-4BAA-9302-BAE5BFBF1E4E}" type="sibTrans" cxnId="{354BD951-3406-4C35-91BB-F0CE106043D9}">
      <dgm:prSet/>
      <dgm:spPr/>
      <dgm:t>
        <a:bodyPr/>
        <a:lstStyle/>
        <a:p>
          <a:endParaRPr lang="en-US"/>
        </a:p>
      </dgm:t>
    </dgm:pt>
    <dgm:pt modelId="{BFA89228-B69C-4A84-B810-DB7C9B4CB6D0}">
      <dgm:prSet phldrT="[Text]"/>
      <dgm:spPr>
        <a:solidFill>
          <a:srgbClr val="805440">
            <a:alpha val="49804"/>
          </a:srgbClr>
        </a:solidFill>
      </dgm:spPr>
      <dgm:t>
        <a:bodyPr/>
        <a:lstStyle/>
        <a:p>
          <a:r>
            <a:rPr lang="en-US" dirty="0" smtClean="0"/>
            <a:t>ants</a:t>
          </a:r>
          <a:endParaRPr lang="en-US" dirty="0"/>
        </a:p>
      </dgm:t>
    </dgm:pt>
    <dgm:pt modelId="{C5827864-6A80-4F0A-9F01-E8E1EE3D351F}" type="parTrans" cxnId="{1CAB5AA0-72D3-4B87-838F-606F02F1C1B5}">
      <dgm:prSet/>
      <dgm:spPr/>
      <dgm:t>
        <a:bodyPr/>
        <a:lstStyle/>
        <a:p>
          <a:endParaRPr lang="en-US"/>
        </a:p>
      </dgm:t>
    </dgm:pt>
    <dgm:pt modelId="{C6036F5F-A4C8-4963-89C9-0C58271C6DFC}" type="sibTrans" cxnId="{1CAB5AA0-72D3-4B87-838F-606F02F1C1B5}">
      <dgm:prSet/>
      <dgm:spPr/>
      <dgm:t>
        <a:bodyPr/>
        <a:lstStyle/>
        <a:p>
          <a:endParaRPr lang="en-US"/>
        </a:p>
      </dgm:t>
    </dgm:pt>
    <dgm:pt modelId="{122B309D-AAFD-4EF8-B123-F40A496B1F84}" type="pres">
      <dgm:prSet presAssocID="{0F31DC38-1BC1-4AC7-9DD0-92A6C66DE04C}" presName="compositeShape" presStyleCnt="0">
        <dgm:presLayoutVars>
          <dgm:chMax val="7"/>
          <dgm:dir/>
          <dgm:resizeHandles val="exact"/>
        </dgm:presLayoutVars>
      </dgm:prSet>
      <dgm:spPr/>
    </dgm:pt>
    <dgm:pt modelId="{4DDAA7CE-6930-4281-8912-47ADADB169D4}" type="pres">
      <dgm:prSet presAssocID="{BD61F9BE-FD9C-428B-AD1A-B06388948C8A}" presName="circ1" presStyleLbl="vennNode1" presStyleIdx="0" presStyleCnt="2"/>
      <dgm:spPr/>
      <dgm:t>
        <a:bodyPr/>
        <a:lstStyle/>
        <a:p>
          <a:endParaRPr lang="en-US"/>
        </a:p>
      </dgm:t>
    </dgm:pt>
    <dgm:pt modelId="{35EB4D5B-196E-435F-AEA5-5974BE7CC500}" type="pres">
      <dgm:prSet presAssocID="{BD61F9BE-FD9C-428B-AD1A-B06388948C8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867B6-FC76-4C9B-BBA7-FF4A4BC95C25}" type="pres">
      <dgm:prSet presAssocID="{BFA89228-B69C-4A84-B810-DB7C9B4CB6D0}" presName="circ2" presStyleLbl="vennNode1" presStyleIdx="1" presStyleCnt="2"/>
      <dgm:spPr/>
      <dgm:t>
        <a:bodyPr/>
        <a:lstStyle/>
        <a:p>
          <a:endParaRPr lang="en-US"/>
        </a:p>
      </dgm:t>
    </dgm:pt>
    <dgm:pt modelId="{D415BA18-D177-42C7-97A3-ADA86421DC4C}" type="pres">
      <dgm:prSet presAssocID="{BFA89228-B69C-4A84-B810-DB7C9B4CB6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9253-25BA-4BE2-8113-4990E4C5055F}" type="presOf" srcId="{BD61F9BE-FD9C-428B-AD1A-B06388948C8A}" destId="{35EB4D5B-196E-435F-AEA5-5974BE7CC500}" srcOrd="1" destOrd="0" presId="urn:microsoft.com/office/officeart/2005/8/layout/venn1"/>
    <dgm:cxn modelId="{1CAB5AA0-72D3-4B87-838F-606F02F1C1B5}" srcId="{0F31DC38-1BC1-4AC7-9DD0-92A6C66DE04C}" destId="{BFA89228-B69C-4A84-B810-DB7C9B4CB6D0}" srcOrd="1" destOrd="0" parTransId="{C5827864-6A80-4F0A-9F01-E8E1EE3D351F}" sibTransId="{C6036F5F-A4C8-4963-89C9-0C58271C6DFC}"/>
    <dgm:cxn modelId="{C64478CB-5572-4C71-AAD2-7B8B83C22074}" type="presOf" srcId="{0F31DC38-1BC1-4AC7-9DD0-92A6C66DE04C}" destId="{122B309D-AAFD-4EF8-B123-F40A496B1F84}" srcOrd="0" destOrd="0" presId="urn:microsoft.com/office/officeart/2005/8/layout/venn1"/>
    <dgm:cxn modelId="{972C26C1-AC78-4E76-B376-68987BBB9846}" type="presOf" srcId="{BD61F9BE-FD9C-428B-AD1A-B06388948C8A}" destId="{4DDAA7CE-6930-4281-8912-47ADADB169D4}" srcOrd="0" destOrd="0" presId="urn:microsoft.com/office/officeart/2005/8/layout/venn1"/>
    <dgm:cxn modelId="{354BD951-3406-4C35-91BB-F0CE106043D9}" srcId="{0F31DC38-1BC1-4AC7-9DD0-92A6C66DE04C}" destId="{BD61F9BE-FD9C-428B-AD1A-B06388948C8A}" srcOrd="0" destOrd="0" parTransId="{90C59947-3723-468B-A697-B25C6E58AA21}" sibTransId="{EF7A5E0A-E6BC-4BAA-9302-BAE5BFBF1E4E}"/>
    <dgm:cxn modelId="{C92561A1-ABD2-45A4-8BC6-7A5425935BED}" type="presOf" srcId="{BFA89228-B69C-4A84-B810-DB7C9B4CB6D0}" destId="{C17867B6-FC76-4C9B-BBA7-FF4A4BC95C25}" srcOrd="0" destOrd="0" presId="urn:microsoft.com/office/officeart/2005/8/layout/venn1"/>
    <dgm:cxn modelId="{01AF1C1A-1470-441E-963E-F86BF21F5567}" type="presOf" srcId="{BFA89228-B69C-4A84-B810-DB7C9B4CB6D0}" destId="{D415BA18-D177-42C7-97A3-ADA86421DC4C}" srcOrd="1" destOrd="0" presId="urn:microsoft.com/office/officeart/2005/8/layout/venn1"/>
    <dgm:cxn modelId="{70C4E2D7-B396-400F-A2BF-0E2E633A3D9D}" type="presParOf" srcId="{122B309D-AAFD-4EF8-B123-F40A496B1F84}" destId="{4DDAA7CE-6930-4281-8912-47ADADB169D4}" srcOrd="0" destOrd="0" presId="urn:microsoft.com/office/officeart/2005/8/layout/venn1"/>
    <dgm:cxn modelId="{191CD791-7912-4254-A120-651FF97B7037}" type="presParOf" srcId="{122B309D-AAFD-4EF8-B123-F40A496B1F84}" destId="{35EB4D5B-196E-435F-AEA5-5974BE7CC500}" srcOrd="1" destOrd="0" presId="urn:microsoft.com/office/officeart/2005/8/layout/venn1"/>
    <dgm:cxn modelId="{AE505944-A831-460F-85B1-8EC413C6D3EB}" type="presParOf" srcId="{122B309D-AAFD-4EF8-B123-F40A496B1F84}" destId="{C17867B6-FC76-4C9B-BBA7-FF4A4BC95C25}" srcOrd="2" destOrd="0" presId="urn:microsoft.com/office/officeart/2005/8/layout/venn1"/>
    <dgm:cxn modelId="{4EE13C3C-7BD6-4818-87FC-5C88EFD3F04B}" type="presParOf" srcId="{122B309D-AAFD-4EF8-B123-F40A496B1F84}" destId="{D415BA18-D177-42C7-97A3-ADA86421DC4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A7CE-6930-4281-8912-47ADADB169D4}">
      <dsp:nvSpPr>
        <dsp:cNvPr id="0" name=""/>
        <dsp:cNvSpPr/>
      </dsp:nvSpPr>
      <dsp:spPr>
        <a:xfrm>
          <a:off x="68579" y="170180"/>
          <a:ext cx="1691640" cy="169163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ladybugs </a:t>
          </a:r>
          <a:endParaRPr lang="en-US" sz="1900" kern="1200" dirty="0"/>
        </a:p>
      </dsp:txBody>
      <dsp:txXfrm>
        <a:off x="304799" y="369660"/>
        <a:ext cx="975360" cy="1292678"/>
      </dsp:txXfrm>
    </dsp:sp>
    <dsp:sp modelId="{C17867B6-FC76-4C9B-BBA7-FF4A4BC95C25}">
      <dsp:nvSpPr>
        <dsp:cNvPr id="0" name=""/>
        <dsp:cNvSpPr/>
      </dsp:nvSpPr>
      <dsp:spPr>
        <a:xfrm>
          <a:off x="1287779" y="170180"/>
          <a:ext cx="1691640" cy="1691639"/>
        </a:xfrm>
        <a:prstGeom prst="ellipse">
          <a:avLst/>
        </a:prstGeom>
        <a:solidFill>
          <a:srgbClr val="80544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ants</a:t>
          </a:r>
          <a:endParaRPr lang="en-US" sz="1900" kern="1200" dirty="0"/>
        </a:p>
      </dsp:txBody>
      <dsp:txXfrm>
        <a:off x="1767840" y="369660"/>
        <a:ext cx="975360" cy="1292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90A13-A242-4CA2-B151-B47AFCBB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FF761-A41C-40CC-9C89-7AEC4C786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0BBA-8ED3-4866-9CAF-FD28BEBAE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C796-307F-485E-8E43-76FF90411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CF73D-F941-45B3-9105-57DA68F36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BE14F-B168-455C-AFB2-92FE497443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3E852-15DC-4F6A-967C-BCC1EDC97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8C96-375F-4DED-9B4F-00A804768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3DC5B-585A-4CE0-8F2F-18C765153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1CBD-7AE8-4190-B038-EB3B52547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0C7-FA0D-45D1-B6DA-D260786F9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E91C5E-51E1-42B9-B9A7-67B62BA9D6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Welcome  to  the  world  of…</a:t>
            </a:r>
            <a:endParaRPr lang="en-US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sz="1000" dirty="0"/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INSECTS!</a:t>
            </a:r>
            <a:endParaRPr lang="en-US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3794" name="Picture 2" descr="http://ucanr.org/blogs/bugsquad/blogfiles/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48588"/>
            <a:ext cx="4989694" cy="40616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Ants  are  insects.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http://www.alexanderwild.com/Ants/Taxonomic-List-of-Ant-Genera/Camponotus/aeneopilosus1/578837638_RgtR7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575" y="1295400"/>
            <a:ext cx="7420225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have  3  body  parts: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head,  thorax,  and  abdomen.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7" name="Picture 7" descr="http://www.animalcorner.co.uk/insects/ants/graphics/ant_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181600" cy="41290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Ants  have  6  legs.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http://images1.wikia.nocookie.net/__cb20070724040719/uncyclopedia/images/thumb/b/b8/Ant.jpg/185px-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501269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Ants  are  black  and  brown.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3" name="Picture 7" descr="http://www.alexanderwild.com/Ants/Making-a-Living/Army-Ants/Eciton21/641363657_HPatG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506" y="1828800"/>
            <a:ext cx="5958494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Ants  stay  safe  with  their  strong  jaws.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http://thepirata.com/wp-content/uploads/2008/11/bullet_an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666874"/>
            <a:ext cx="5391150" cy="44291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Ants  live  in  underground  nests.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http://www.alexanderwild.com/Ants/Making-a-Living/Cryptic-Ants/micans2/641467667_iE2Lu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858000" cy="44919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Ants  live  and  work  in  large  groups  called  colonies.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http://blog.lib.umn.edu/denis036/thisweekinevolution/A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252882" cy="44291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Ants  lay  eggs  underground.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http://ant.edb.miyakyo-u.ac.jp/BE/Kingdom/2425/242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50574"/>
            <a:ext cx="3848100" cy="49502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We  read  so  many  facts!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smtClean="0">
                <a:latin typeface="Comic Sans MS" pitchFamily="66" charset="0"/>
              </a:rPr>
              <a:t>THINK…</a:t>
            </a: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buNone/>
            </a:pPr>
            <a:endParaRPr lang="en-US" dirty="0" smtClean="0">
              <a:latin typeface="Comic Sans MS" pitchFamily="66" charset="0"/>
            </a:endParaRP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How  are  the  insects  </a:t>
            </a:r>
            <a:r>
              <a:rPr lang="en-US" b="1" dirty="0" smtClean="0">
                <a:latin typeface="Comic Sans MS" pitchFamily="66" charset="0"/>
              </a:rPr>
              <a:t>DIFFERENT?</a:t>
            </a:r>
          </a:p>
          <a:p>
            <a:pPr algn="ctr">
              <a:buNone/>
            </a:pPr>
            <a:endParaRPr 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en-US" dirty="0" smtClean="0">
                <a:latin typeface="Comic Sans MS" pitchFamily="66" charset="0"/>
              </a:rPr>
              <a:t>How  are  the  insects  the  </a:t>
            </a:r>
            <a:r>
              <a:rPr lang="en-US" b="1" dirty="0" smtClean="0">
                <a:latin typeface="Comic Sans MS" pitchFamily="66" charset="0"/>
              </a:rPr>
              <a:t>SAME?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95600" y="2159000"/>
          <a:ext cx="30480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Ladybugs  are  insects.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3" name="Picture 7" descr="http://wannasmile.s3.amazonaws.com/wp-content/uploads/2009/12/ladybu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91400" cy="507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have  3  body  parts: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head,  thorax,  and  abdomen.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http://www.hobart.k12.in.us/srhody/head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83301"/>
            <a:ext cx="6400800" cy="45650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Ladybugs  have  6  legs.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http://www.westchestermagazine.com/wm1210LADYB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5427"/>
            <a:ext cx="5486400" cy="44205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are  round  with  spots.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http://pixdaus.com/pics/1224909651GJzwE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562600" cy="44672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have  markings  that  say,  “Don’t  eat  me!”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http://4.bp.blogspot.com/_ODUGlGhaapI/SGNgTrt8EwI/AAAAAAAAEf8/unQaVc9fF1M/s400/ladybug+18+spots+2b+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live  in  forests,  fields,  and  gardens.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3" name="Picture 7" descr="http://playoutdoors.typepad.com/images/garden-ladybug-sun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omic Sans MS" pitchFamily="66" charset="0"/>
              </a:rPr>
              <a:t>Ladybugs  hibernate  in  large  groups.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5" name="Picture 5" descr="http://t0.gstatic.com/images?q=tbn:ANd9GcRg_UhU2hasXFZpECsZI6Ht-shGCEWhKIzVIWGMz0Sj-ZsQY5y4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773" y="1752600"/>
            <a:ext cx="6083027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Ladybugs  lay  eggs  on  leaves.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http://www.yucatanadventure.com.mx/index_files/ladybug-bee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545" y="1600200"/>
            <a:ext cx="437605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135</Words>
  <Application>Microsoft Office PowerPoint</Application>
  <PresentationFormat>On-screen Show (4:3)</PresentationFormat>
  <Paragraphs>35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Comic Sans MS</vt:lpstr>
      <vt:lpstr>Default Design</vt:lpstr>
      <vt:lpstr>Welcome  to  the  world  of…</vt:lpstr>
      <vt:lpstr>Ladybugs  are  insects. </vt:lpstr>
      <vt:lpstr>Ladybugs  have  3  body  parts: head,  thorax,  and  abdomen.</vt:lpstr>
      <vt:lpstr>Ladybugs  have  6  legs.</vt:lpstr>
      <vt:lpstr>Ladybugs  are  round  with  spots.</vt:lpstr>
      <vt:lpstr>Ladybugs  have  markings  that  say,  “Don’t  eat  me!”</vt:lpstr>
      <vt:lpstr>Ladybugs  live  in  forests,  fields,  and  gardens.</vt:lpstr>
      <vt:lpstr>Ladybugs  hibernate  in  large  groups.</vt:lpstr>
      <vt:lpstr>Ladybugs  lay  eggs  on  leaves.</vt:lpstr>
      <vt:lpstr>Ants  are  insects. </vt:lpstr>
      <vt:lpstr>Ladybugs  have  3  body  parts: head,  thorax,  and  abdomen.</vt:lpstr>
      <vt:lpstr>Ants  have  6  legs.</vt:lpstr>
      <vt:lpstr>Ants  are  black  and  brown.</vt:lpstr>
      <vt:lpstr>Ants  stay  safe  with  their  strong  jaws.</vt:lpstr>
      <vt:lpstr>Ants  live  in  underground  nests.</vt:lpstr>
      <vt:lpstr>Ants  live  and  work  in  large  groups  called  colonies.</vt:lpstr>
      <vt:lpstr>Ants  lay  eggs  underground.</vt:lpstr>
      <vt:lpstr>We  read  so  many  facts!</vt:lpstr>
    </vt:vector>
  </TitlesOfParts>
  <Company>BCPS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Ladybugs  are  insects.</dc:title>
  <dc:creator>BCPS</dc:creator>
  <cp:lastModifiedBy>Bon Aire 1</cp:lastModifiedBy>
  <cp:revision>3</cp:revision>
  <dcterms:created xsi:type="dcterms:W3CDTF">2011-04-04T22:27:04Z</dcterms:created>
  <dcterms:modified xsi:type="dcterms:W3CDTF">2018-06-15T16:26:55Z</dcterms:modified>
</cp:coreProperties>
</file>