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292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F10B-BACA-4D7D-9563-02CBEDFB75D2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61600-BBFB-4A16-9C21-85232A1E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29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F10B-BACA-4D7D-9563-02CBEDFB75D2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61600-BBFB-4A16-9C21-85232A1E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44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F10B-BACA-4D7D-9563-02CBEDFB75D2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61600-BBFB-4A16-9C21-85232A1E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8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F10B-BACA-4D7D-9563-02CBEDFB75D2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61600-BBFB-4A16-9C21-85232A1E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37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F10B-BACA-4D7D-9563-02CBEDFB75D2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61600-BBFB-4A16-9C21-85232A1E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30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F10B-BACA-4D7D-9563-02CBEDFB75D2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61600-BBFB-4A16-9C21-85232A1E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990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F10B-BACA-4D7D-9563-02CBEDFB75D2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61600-BBFB-4A16-9C21-85232A1E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176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F10B-BACA-4D7D-9563-02CBEDFB75D2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61600-BBFB-4A16-9C21-85232A1E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27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F10B-BACA-4D7D-9563-02CBEDFB75D2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61600-BBFB-4A16-9C21-85232A1E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8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F10B-BACA-4D7D-9563-02CBEDFB75D2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61600-BBFB-4A16-9C21-85232A1E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1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F10B-BACA-4D7D-9563-02CBEDFB75D2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61600-BBFB-4A16-9C21-85232A1E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791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FF10B-BACA-4D7D-9563-02CBEDFB75D2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61600-BBFB-4A16-9C21-85232A1E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41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" y="914400"/>
            <a:ext cx="6515100" cy="89323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DnealianManuscript" panose="00000400000000000000" pitchFamily="2" charset="0"/>
              </a:rPr>
              <a:t>Life Cycle </a:t>
            </a:r>
            <a:r>
              <a:rPr lang="en-US" smtClean="0">
                <a:latin typeface="DnealianManuscript" panose="00000400000000000000" pitchFamily="2" charset="0"/>
              </a:rPr>
              <a:t>of a Praying </a:t>
            </a:r>
            <a:r>
              <a:rPr lang="en-US" dirty="0" smtClean="0">
                <a:latin typeface="DnealianManuscript" panose="00000400000000000000" pitchFamily="2" charset="0"/>
              </a:rPr>
              <a:t>Mantis</a:t>
            </a:r>
            <a:endParaRPr lang="en-US" dirty="0">
              <a:latin typeface="DnealianManuscript" panose="000004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851" y="2775103"/>
            <a:ext cx="1497199" cy="1393305"/>
          </a:xfrm>
          <a:prstGeom prst="rect">
            <a:avLst/>
          </a:prstGeom>
          <a:ln w="28575">
            <a:solidFill>
              <a:srgbClr val="0000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212" y="2775102"/>
            <a:ext cx="1532851" cy="1360781"/>
          </a:xfrm>
          <a:prstGeom prst="rect">
            <a:avLst/>
          </a:prstGeom>
          <a:ln w="28575">
            <a:solidFill>
              <a:srgbClr val="000000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5201760"/>
            <a:ext cx="1886599" cy="1427640"/>
          </a:xfrm>
          <a:prstGeom prst="rect">
            <a:avLst/>
          </a:prstGeom>
          <a:ln w="28575">
            <a:solidFill>
              <a:srgbClr val="000000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847" y="5105400"/>
            <a:ext cx="1623953" cy="1578330"/>
          </a:xfrm>
          <a:prstGeom prst="rect">
            <a:avLst/>
          </a:prstGeom>
          <a:ln w="28575">
            <a:solidFill>
              <a:srgbClr val="000000"/>
            </a:solidFill>
          </a:ln>
        </p:spPr>
      </p:pic>
      <p:sp>
        <p:nvSpPr>
          <p:cNvPr id="18" name="TextBox 17"/>
          <p:cNvSpPr txBox="1"/>
          <p:nvPr/>
        </p:nvSpPr>
        <p:spPr>
          <a:xfrm>
            <a:off x="1143000" y="4168408"/>
            <a:ext cx="1879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DnealianManuscript" panose="00000400000000000000" pitchFamily="2" charset="0"/>
              </a:rPr>
              <a:t>Soft Egg Case</a:t>
            </a:r>
            <a:endParaRPr lang="en-US" sz="2400" dirty="0">
              <a:latin typeface="DnealianManuscript" panose="000004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19413" y="4114800"/>
            <a:ext cx="19543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DnealianManuscript" panose="00000400000000000000" pitchFamily="2" charset="0"/>
              </a:rPr>
              <a:t>Hard Egg Case</a:t>
            </a:r>
            <a:endParaRPr lang="en-US" sz="2400" dirty="0">
              <a:latin typeface="DnealianManuscript" panose="00000400000000000000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18987" y="6683730"/>
            <a:ext cx="1010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DnealianManuscript" panose="00000400000000000000" pitchFamily="2" charset="0"/>
              </a:rPr>
              <a:t>Nymph</a:t>
            </a:r>
            <a:endParaRPr lang="en-US" sz="2400" dirty="0">
              <a:latin typeface="DnealianManuscript" panose="000004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43000" y="6683730"/>
            <a:ext cx="1994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DnealianManuscript" panose="00000400000000000000" pitchFamily="2" charset="0"/>
              </a:rPr>
              <a:t>Praying Mantis</a:t>
            </a:r>
            <a:endParaRPr lang="en-US" sz="2400" dirty="0">
              <a:latin typeface="DnealianManuscript" panose="00000400000000000000" pitchFamily="2" charset="0"/>
            </a:endParaRPr>
          </a:p>
        </p:txBody>
      </p:sp>
      <p:sp>
        <p:nvSpPr>
          <p:cNvPr id="3" name="Curved Left Arrow 2"/>
          <p:cNvSpPr/>
          <p:nvPr/>
        </p:nvSpPr>
        <p:spPr>
          <a:xfrm>
            <a:off x="5577840" y="3610075"/>
            <a:ext cx="731520" cy="2039995"/>
          </a:xfrm>
          <a:prstGeom prst="curvedLeftArrow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Curved Left Arrow 21"/>
          <p:cNvSpPr/>
          <p:nvPr/>
        </p:nvSpPr>
        <p:spPr>
          <a:xfrm rot="10800000">
            <a:off x="475683" y="3505200"/>
            <a:ext cx="731520" cy="2039995"/>
          </a:xfrm>
          <a:prstGeom prst="curvedLeftArrow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Curved Left Arrow 23"/>
          <p:cNvSpPr/>
          <p:nvPr/>
        </p:nvSpPr>
        <p:spPr>
          <a:xfrm rot="16200000">
            <a:off x="3040392" y="1074408"/>
            <a:ext cx="731520" cy="2392704"/>
          </a:xfrm>
          <a:prstGeom prst="curvedLeftArrow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Curved Left Arrow 24"/>
          <p:cNvSpPr/>
          <p:nvPr/>
        </p:nvSpPr>
        <p:spPr>
          <a:xfrm rot="5400000">
            <a:off x="2933688" y="6314803"/>
            <a:ext cx="731520" cy="2392704"/>
          </a:xfrm>
          <a:prstGeom prst="curvedLeftArrow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096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DnealianManuscript</vt:lpstr>
      <vt:lpstr>Office Theme</vt:lpstr>
      <vt:lpstr>Life Cycle of a Praying Mantis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Cycle of Praying Mantis</dc:title>
  <dc:creator>Shanny Snyder</dc:creator>
  <cp:lastModifiedBy>Bon Aire 1</cp:lastModifiedBy>
  <cp:revision>5</cp:revision>
  <dcterms:created xsi:type="dcterms:W3CDTF">2017-01-07T15:14:24Z</dcterms:created>
  <dcterms:modified xsi:type="dcterms:W3CDTF">2018-06-15T16:35:54Z</dcterms:modified>
</cp:coreProperties>
</file>