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6480175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0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352" y="90"/>
      </p:cViewPr>
      <p:guideLst>
        <p:guide orient="horz" pos="2880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2840568"/>
            <a:ext cx="5508149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26" y="5181600"/>
            <a:ext cx="4536123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008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619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30090" y="488951"/>
            <a:ext cx="103277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506" y="488951"/>
            <a:ext cx="2992581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84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213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89" y="5875867"/>
            <a:ext cx="5508149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89" y="3875618"/>
            <a:ext cx="5508149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88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506" y="2844800"/>
            <a:ext cx="201268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0189" y="2844800"/>
            <a:ext cx="201267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27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9" y="366184"/>
            <a:ext cx="5832158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9" y="2046817"/>
            <a:ext cx="2863203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9" y="2899833"/>
            <a:ext cx="2863203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39" y="2046817"/>
            <a:ext cx="286432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39" y="2899833"/>
            <a:ext cx="286432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096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9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239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9" y="364067"/>
            <a:ext cx="213193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68" y="364067"/>
            <a:ext cx="362259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9" y="1913467"/>
            <a:ext cx="213193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76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60" y="6400800"/>
            <a:ext cx="3888105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0160" y="817033"/>
            <a:ext cx="388810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160" y="7156451"/>
            <a:ext cx="3888105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068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9" y="366184"/>
            <a:ext cx="583215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9" y="2133601"/>
            <a:ext cx="5832158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9" y="8475134"/>
            <a:ext cx="15120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DEB6-4C07-4B90-9A7E-A24E213DB30E}" type="datetimeFigureOut">
              <a:rPr lang="en-ZA" smtClean="0"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4060" y="8475134"/>
            <a:ext cx="205205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125" y="8475134"/>
            <a:ext cx="15120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E468-E02D-4EA5-96F8-4BB1A4E609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30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" y="0"/>
            <a:ext cx="65453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80175" cy="9144000"/>
          </a:xfrm>
        </p:spPr>
      </p:pic>
    </p:spTree>
    <p:extLst>
      <p:ext uri="{BB962C8B-B14F-4D97-AF65-F5344CB8AC3E}">
        <p14:creationId xmlns:p14="http://schemas.microsoft.com/office/powerpoint/2010/main" val="222131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" y="0"/>
            <a:ext cx="6465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Bon Aire 1</cp:lastModifiedBy>
  <cp:revision>1</cp:revision>
  <dcterms:created xsi:type="dcterms:W3CDTF">2017-01-08T19:14:50Z</dcterms:created>
  <dcterms:modified xsi:type="dcterms:W3CDTF">2018-06-15T16:47:55Z</dcterms:modified>
</cp:coreProperties>
</file>