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485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508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73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293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48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14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346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279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180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187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61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91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5695" y="1040393"/>
            <a:ext cx="2911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Text Here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3106882" y="1040392"/>
            <a:ext cx="2911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Text Here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6070890" y="1034719"/>
            <a:ext cx="2911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Text Here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95695" y="3011202"/>
            <a:ext cx="2911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Text Here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106882" y="3011201"/>
            <a:ext cx="2911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Text Here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6070890" y="3005528"/>
            <a:ext cx="2911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Text Here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195694" y="5075529"/>
            <a:ext cx="3399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Text Here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3595255" y="5075529"/>
            <a:ext cx="5386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Text Here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195694" y="2653072"/>
            <a:ext cx="29111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Art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06882" y="577940"/>
            <a:ext cx="2964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Math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80415" y="606274"/>
            <a:ext cx="29016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Science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6169" y="577940"/>
            <a:ext cx="29111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Blocks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54061" y="2613637"/>
            <a:ext cx="2964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Quiet Area/Library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27594" y="2641971"/>
            <a:ext cx="29016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Table Toys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2873" y="4640455"/>
            <a:ext cx="34523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Sand/ Water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95255" y="4681092"/>
            <a:ext cx="53868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Dramatic Play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95655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1166</TotalTime>
  <Words>29</Words>
  <Application>Microsoft Office PowerPoint</Application>
  <PresentationFormat>Letter Paper (8.5x11 in)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OConnot</dc:creator>
  <cp:lastModifiedBy>Bon Aire 3</cp:lastModifiedBy>
  <cp:revision>8</cp:revision>
  <dcterms:created xsi:type="dcterms:W3CDTF">2017-08-25T00:24:52Z</dcterms:created>
  <dcterms:modified xsi:type="dcterms:W3CDTF">2018-06-14T18:44:14Z</dcterms:modified>
</cp:coreProperties>
</file>