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85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0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7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9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4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4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7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8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8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6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1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695" y="1040393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106882" y="1040392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6070890" y="1034719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95695" y="3011202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106882" y="3011201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070890" y="3005528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95694" y="5075529"/>
            <a:ext cx="3399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595255" y="5075529"/>
            <a:ext cx="538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95694" y="2653072"/>
            <a:ext cx="2911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Art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06882" y="577940"/>
            <a:ext cx="2964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Math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0415" y="606274"/>
            <a:ext cx="2901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Science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6169" y="577940"/>
            <a:ext cx="2911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Blocks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54061" y="2613637"/>
            <a:ext cx="2964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Quiet Area/Library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27594" y="2641971"/>
            <a:ext cx="2901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Table Toys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73" y="4640455"/>
            <a:ext cx="3452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Sand/ Water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95255" y="4681092"/>
            <a:ext cx="53868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Dramatic Play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565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1167</TotalTime>
  <Words>29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OConnot</dc:creator>
  <cp:lastModifiedBy>Bon Aire 3</cp:lastModifiedBy>
  <cp:revision>8</cp:revision>
  <dcterms:created xsi:type="dcterms:W3CDTF">2017-08-25T00:24:52Z</dcterms:created>
  <dcterms:modified xsi:type="dcterms:W3CDTF">2018-06-14T18:43:01Z</dcterms:modified>
</cp:coreProperties>
</file>