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0" r:id="rId4"/>
    <p:sldId id="258" r:id="rId5"/>
    <p:sldId id="261" r:id="rId6"/>
    <p:sldId id="279" r:id="rId7"/>
    <p:sldId id="280" r:id="rId8"/>
    <p:sldId id="263" r:id="rId9"/>
    <p:sldId id="264" r:id="rId10"/>
    <p:sldId id="265" r:id="rId11"/>
    <p:sldId id="266" r:id="rId12"/>
    <p:sldId id="268" r:id="rId13"/>
    <p:sldId id="269" r:id="rId14"/>
    <p:sldId id="281" r:id="rId15"/>
    <p:sldId id="274" r:id="rId16"/>
    <p:sldId id="275" r:id="rId17"/>
    <p:sldId id="282" r:id="rId18"/>
    <p:sldId id="273" r:id="rId19"/>
    <p:sldId id="283" r:id="rId20"/>
  </p:sldIdLst>
  <p:sldSz cx="12192000" cy="6858000"/>
  <p:notesSz cx="6918325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047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2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9538" y="0"/>
            <a:ext cx="29972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A3047-3D31-4A51-93A0-AA407E4B2A0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1413"/>
            <a:ext cx="29972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9538" y="8761413"/>
            <a:ext cx="29972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E9F66-F9B5-4470-A63E-59B2E761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52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2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9538" y="0"/>
            <a:ext cx="29972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97FB8-E191-4671-AE42-DFA3E9442F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150" y="4438650"/>
            <a:ext cx="5534025" cy="363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1413"/>
            <a:ext cx="29972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9538" y="8761413"/>
            <a:ext cx="29972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03A9E-2DAD-40A0-9433-091BF98F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Eligibility for F/R lunch is based on HH size and HH income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2325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95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67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39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11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BAF249-152D-4DFE-AAF9-FCB1BFFC955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05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2325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95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67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39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11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0A487D-8D18-40CB-A768-1ECAB30F29A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26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Will be reviewing F/R Lunch Application which is the basis for determining eligibility in Grant Funded Preschool program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Whether eligible or not is based on guidelines set by USDA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Pway processes app based on such criteria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2325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95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67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39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11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00E9FC-B33C-48E0-9E0B-68D82B094A44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72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FFCD-5A5F-4627-912F-A070F7B242E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2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FFCD-5A5F-4627-912F-A070F7B242E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90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FFCD-5A5F-4627-912F-A070F7B242E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48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FFCD-5A5F-4627-912F-A070F7B242E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93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FFCD-5A5F-4627-912F-A070F7B242E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41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FFCD-5A5F-4627-912F-A070F7B242E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1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FFCD-5A5F-4627-912F-A070F7B242E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9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FFCD-5A5F-4627-912F-A070F7B242E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8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FFCD-5A5F-4627-912F-A070F7B242E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9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FFCD-5A5F-4627-912F-A070F7B242E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73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FEAFFCD-5A5F-4627-912F-A070F7B242E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32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AFFCD-5A5F-4627-912F-A070F7B242E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32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ccprek@pway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31" y="482609"/>
            <a:ext cx="8578630" cy="5591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Children’s Corner Preschool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1204" y="1626242"/>
            <a:ext cx="69897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</a:rPr>
              <a:t>Preschool Expansion Aid Program</a:t>
            </a:r>
            <a:endParaRPr lang="en-US" sz="5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827" y="154237"/>
            <a:ext cx="1413399" cy="17516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6846" y="47575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Registration Opens: January 21,2025</a:t>
            </a:r>
          </a:p>
          <a:p>
            <a:pPr algn="ctr"/>
            <a:r>
              <a:rPr lang="en-US" b="1" dirty="0"/>
              <a:t>Registration Deadline: February 10,2025</a:t>
            </a:r>
          </a:p>
        </p:txBody>
      </p:sp>
    </p:spTree>
    <p:extLst>
      <p:ext uri="{BB962C8B-B14F-4D97-AF65-F5344CB8AC3E}">
        <p14:creationId xmlns:p14="http://schemas.microsoft.com/office/powerpoint/2010/main" val="338031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7510" r="1166" b="8328"/>
          <a:stretch/>
        </p:blipFill>
        <p:spPr bwMode="auto">
          <a:xfrm>
            <a:off x="2489463" y="1986456"/>
            <a:ext cx="7095969" cy="3415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061" y="1367773"/>
            <a:ext cx="826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Verify your email address and press “Continue”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8413" y="524517"/>
            <a:ext cx="2855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32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571" y="347357"/>
            <a:ext cx="9875520" cy="1356360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8693" r="1753" b="6727"/>
          <a:stretch/>
        </p:blipFill>
        <p:spPr bwMode="auto">
          <a:xfrm>
            <a:off x="2552367" y="2102589"/>
            <a:ext cx="7053928" cy="3415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8698" y="1025537"/>
            <a:ext cx="6717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Select the Participants (your child) that you wish to complete an application for and press “Continue”</a:t>
            </a:r>
          </a:p>
        </p:txBody>
      </p:sp>
    </p:spTree>
    <p:extLst>
      <p:ext uri="{BB962C8B-B14F-4D97-AF65-F5344CB8AC3E}">
        <p14:creationId xmlns:p14="http://schemas.microsoft.com/office/powerpoint/2010/main" val="313988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5217" y="1110665"/>
            <a:ext cx="8700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Select the box for the *Free Preschool Expansion Aid Application 2024-2025 WAITLISTED and press “Continue”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0965" y="341224"/>
            <a:ext cx="2855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8717" y="5762724"/>
            <a:ext cx="593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All applications are waitlisted pending review and approval*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11E18A-7DF9-7C0C-1D08-63DF12EDD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115" y="2035505"/>
            <a:ext cx="5480968" cy="371183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98223" y="4639975"/>
            <a:ext cx="2654839" cy="6338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715678" y="3773546"/>
            <a:ext cx="1319644" cy="789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59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5580" y="1136537"/>
            <a:ext cx="80751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Answer every question on the application</a:t>
            </a:r>
          </a:p>
          <a:p>
            <a:pPr algn="ctr"/>
            <a:r>
              <a:rPr lang="en-US" sz="2000" b="1" dirty="0">
                <a:latin typeface="+mj-lt"/>
              </a:rPr>
              <a:t>The application MUST be filled out in its entirety </a:t>
            </a:r>
          </a:p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9135" t="7976" r="59776" b="-2545"/>
          <a:stretch/>
        </p:blipFill>
        <p:spPr bwMode="auto">
          <a:xfrm>
            <a:off x="2205059" y="2166061"/>
            <a:ext cx="7685690" cy="3972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71778" y="322458"/>
            <a:ext cx="2855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09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1091" y="318071"/>
            <a:ext cx="9144000" cy="1752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Information Needed for Your Application</a:t>
            </a:r>
          </a:p>
        </p:txBody>
      </p:sp>
      <p:sp useBgFill="1">
        <p:nvSpPr>
          <p:cNvPr id="3" name="TextBox 2"/>
          <p:cNvSpPr txBox="1"/>
          <p:nvPr/>
        </p:nvSpPr>
        <p:spPr>
          <a:xfrm>
            <a:off x="3383374" y="982252"/>
            <a:ext cx="5773157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List all children (first and last name) in the household ages 0-18.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Does anyone living in the household receive benefits from SNAP, TANF, or other programs?  Check the appropriate box.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If you checked any of the first three boxes, please indicate the case number in the box provided.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Indicate the number of children living in your household</a:t>
            </a:r>
            <a:r>
              <a:rPr lang="en-US" b="1" dirty="0">
                <a:latin typeface="+mj-lt"/>
              </a:rPr>
              <a:t>. (This should match the number of names listed above)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Indicate the number of </a:t>
            </a:r>
            <a:r>
              <a:rPr lang="en-US" u="sng" dirty="0">
                <a:latin typeface="+mj-lt"/>
              </a:rPr>
              <a:t>ALL</a:t>
            </a:r>
            <a:r>
              <a:rPr lang="en-US" dirty="0">
                <a:latin typeface="+mj-lt"/>
              </a:rPr>
              <a:t> adults that are living in the household 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List all adults (first and last name) living in the household</a:t>
            </a:r>
            <a:r>
              <a:rPr lang="en-US" b="1" u="sng" dirty="0">
                <a:latin typeface="+mj-lt"/>
              </a:rPr>
              <a:t> and their annual income. </a:t>
            </a:r>
          </a:p>
          <a:p>
            <a:pPr algn="ctr"/>
            <a:r>
              <a:rPr lang="en-US" dirty="0">
                <a:latin typeface="+mj-lt"/>
              </a:rPr>
              <a:t>*Use conversion chart if needed.*</a:t>
            </a:r>
          </a:p>
          <a:p>
            <a:r>
              <a:rPr lang="en-US" dirty="0">
                <a:latin typeface="+mj-lt"/>
              </a:rPr>
              <a:t>7. Do you receive public assistance, alimony, child support, or retirement pension?</a:t>
            </a:r>
          </a:p>
          <a:p>
            <a:r>
              <a:rPr lang="en-US" dirty="0">
                <a:latin typeface="+mj-lt"/>
              </a:rPr>
              <a:t>8. List the monthly income from the above question</a:t>
            </a:r>
          </a:p>
        </p:txBody>
      </p:sp>
    </p:spTree>
    <p:extLst>
      <p:ext uri="{BB962C8B-B14F-4D97-AF65-F5344CB8AC3E}">
        <p14:creationId xmlns:p14="http://schemas.microsoft.com/office/powerpoint/2010/main" val="195821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716141" y="589773"/>
            <a:ext cx="11039324" cy="10040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 b="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INCOME qualifications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1057" y="1950025"/>
            <a:ext cx="7020910" cy="3821490"/>
          </a:xfrm>
          <a:solidFill>
            <a:schemeClr val="bg2"/>
          </a:solidFill>
        </p:spPr>
        <p:txBody>
          <a:bodyPr rtlCol="0">
            <a:normAutofit fontScale="77500" lnSpcReduction="20000"/>
          </a:bodyPr>
          <a:lstStyle/>
          <a:p>
            <a:pPr algn="l">
              <a:defRPr/>
            </a:pPr>
            <a:r>
              <a:rPr lang="en-US" sz="3200" dirty="0">
                <a:latin typeface="+mj-lt"/>
              </a:rPr>
              <a:t>Income Eligibility based on: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Household Size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Household Income</a:t>
            </a:r>
          </a:p>
          <a:p>
            <a:pPr algn="ctr">
              <a:defRPr/>
            </a:pPr>
            <a:endParaRPr lang="en-US" sz="3200" u="sng" dirty="0">
              <a:latin typeface="+mj-lt"/>
            </a:endParaRPr>
          </a:p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</a:rPr>
              <a:t>All </a:t>
            </a:r>
            <a:r>
              <a:rPr lang="en-US" sz="3200" b="1" u="sng" dirty="0">
                <a:solidFill>
                  <a:srgbClr val="C00000"/>
                </a:solidFill>
                <a:latin typeface="+mj-lt"/>
              </a:rPr>
              <a:t>age-eligible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(3  or 4 years old by 10/1/25) families are encouraged to apply regardless of income eligibility!</a:t>
            </a:r>
          </a:p>
        </p:txBody>
      </p:sp>
      <p:pic>
        <p:nvPicPr>
          <p:cNvPr id="10244" name="Picture 6" descr="http://www.lifeonthebuyside.com/wp-content/uploads/House-Money-Bag-300x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967" y="2526930"/>
            <a:ext cx="3578844" cy="266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32022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08263" y="316886"/>
            <a:ext cx="9601196" cy="1303867"/>
          </a:xfrm>
        </p:spPr>
        <p:txBody>
          <a:bodyPr/>
          <a:lstStyle/>
          <a:p>
            <a:pPr algn="ctr" eaLnBrk="1" hangingPunct="1"/>
            <a:r>
              <a:rPr lang="en-US" alt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REPORTABLE INCOME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08263" y="1896227"/>
            <a:ext cx="5455461" cy="4038756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Income from work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Public assistance, child support, alimony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Pensions, Retirements, Social Security, Veteran’s benefits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All other income including unemployment and disability  </a:t>
            </a:r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686" y="2037311"/>
            <a:ext cx="2437164" cy="375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319289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6369" y="385959"/>
            <a:ext cx="10018713" cy="876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09798" y="1136135"/>
            <a:ext cx="9691854" cy="510139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+mj-lt"/>
              </a:rPr>
              <a:t>All financial questions </a:t>
            </a:r>
            <a:r>
              <a:rPr lang="en-US" sz="3000" b="1" u="sng" dirty="0">
                <a:solidFill>
                  <a:schemeClr val="tx1"/>
                </a:solidFill>
                <a:latin typeface="+mj-lt"/>
              </a:rPr>
              <a:t>must</a:t>
            </a:r>
            <a:r>
              <a:rPr lang="en-US" sz="3000" dirty="0">
                <a:solidFill>
                  <a:schemeClr val="tx1"/>
                </a:solidFill>
                <a:latin typeface="+mj-lt"/>
              </a:rPr>
              <a:t> be answered.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+mj-lt"/>
              </a:rPr>
              <a:t>There are a percentage of seats for families that qualify financially and a percentage of seats for </a:t>
            </a:r>
            <a:r>
              <a:rPr lang="en-US" sz="3000" u="sng" dirty="0">
                <a:solidFill>
                  <a:schemeClr val="tx1"/>
                </a:solidFill>
                <a:latin typeface="+mj-lt"/>
              </a:rPr>
              <a:t>all</a:t>
            </a:r>
            <a:r>
              <a:rPr lang="en-US" sz="3000" dirty="0">
                <a:solidFill>
                  <a:schemeClr val="tx1"/>
                </a:solidFill>
                <a:latin typeface="+mj-lt"/>
              </a:rPr>
              <a:t> families.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+mj-lt"/>
              </a:rPr>
              <a:t>A lottery will take place if more applications are received than available seats.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+mj-lt"/>
              </a:rPr>
              <a:t>If your application is accepted, you will need to provide documentation for the financial information as well as proof of residency in Piscataway.</a:t>
            </a:r>
          </a:p>
        </p:txBody>
      </p:sp>
    </p:spTree>
    <p:extLst>
      <p:ext uri="{BB962C8B-B14F-4D97-AF65-F5344CB8AC3E}">
        <p14:creationId xmlns:p14="http://schemas.microsoft.com/office/powerpoint/2010/main" val="2131011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64323" y="342040"/>
            <a:ext cx="9875520" cy="1356360"/>
          </a:xfrm>
        </p:spPr>
        <p:txBody>
          <a:bodyPr/>
          <a:lstStyle/>
          <a:p>
            <a:pPr algn="ctr" eaLnBrk="1" hangingPunct="1"/>
            <a:r>
              <a:rPr lang="en-US" alt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Information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391715" y="1837693"/>
            <a:ext cx="9020735" cy="441960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dirty="0">
                <a:latin typeface="+mj-lt"/>
              </a:rPr>
              <a:t>Eligibility criteria is set by the United States Department of Agriculture.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dirty="0">
                <a:latin typeface="+mj-lt"/>
              </a:rPr>
              <a:t>The Piscataway Township School District processes applications based on the eligibility guidelines, because of this we are unable to change or modify any rules when making a decision on your child’s application.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026650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242659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APPLICATION DEADLINE: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February </a:t>
            </a:r>
            <a:r>
              <a:rPr lang="en-US" b="1" dirty="0"/>
              <a:t>10, 2025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en-US" sz="4000" dirty="0"/>
              <a:t>Need help?</a:t>
            </a:r>
          </a:p>
          <a:p>
            <a:pPr marL="45720" indent="0" algn="ctr">
              <a:buNone/>
            </a:pPr>
            <a:endParaRPr lang="en-US" sz="4000" dirty="0"/>
          </a:p>
          <a:p>
            <a:pPr marL="45720" indent="0" algn="ctr">
              <a:buNone/>
            </a:pPr>
            <a:r>
              <a:rPr lang="en-US" sz="4000" dirty="0"/>
              <a:t>Email </a:t>
            </a:r>
            <a:r>
              <a:rPr lang="en-US" sz="4000" dirty="0">
                <a:hlinkClick r:id="rId2"/>
              </a:rPr>
              <a:t>ccprek@pway.org</a:t>
            </a:r>
            <a:r>
              <a:rPr lang="en-US" sz="4000" dirty="0"/>
              <a:t> </a:t>
            </a:r>
          </a:p>
          <a:p>
            <a:pPr marL="45720" indent="0" algn="ctr">
              <a:buNone/>
            </a:pPr>
            <a:r>
              <a:rPr lang="en-US" sz="4000" dirty="0"/>
              <a:t>or </a:t>
            </a:r>
          </a:p>
          <a:p>
            <a:pPr marL="45720" indent="0" algn="ctr">
              <a:buNone/>
            </a:pPr>
            <a:r>
              <a:rPr lang="en-US" sz="4000" dirty="0"/>
              <a:t>call 732-572-2289 x2017.</a:t>
            </a:r>
          </a:p>
          <a:p>
            <a:pPr marL="4572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0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06" y="488553"/>
            <a:ext cx="10050132" cy="1650420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Preschool Expansion Aid?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337" y="1802641"/>
            <a:ext cx="9338669" cy="327695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Money awarded to school districts to provide full day preschool to residents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Applying districts are funded annually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2025-2026 will be the 8th year Piscataway has received Preschool Expansion Aid funding from the State of New Jersey!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Provides high quality, full day preschool to 3- and 4-year-olds residing in Piscataway</a:t>
            </a:r>
          </a:p>
        </p:txBody>
      </p:sp>
    </p:spTree>
    <p:extLst>
      <p:ext uri="{BB962C8B-B14F-4D97-AF65-F5344CB8AC3E}">
        <p14:creationId xmlns:p14="http://schemas.microsoft.com/office/powerpoint/2010/main" val="286762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1775"/>
            <a:ext cx="9174163" cy="1752600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Children’s Corner Locations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69484" y="975122"/>
            <a:ext cx="7756525" cy="4402137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endParaRPr lang="en-US" sz="3400" u="sng" dirty="0"/>
          </a:p>
          <a:p>
            <a:pPr marL="0" indent="0">
              <a:buNone/>
            </a:pPr>
            <a:r>
              <a:rPr lang="en-US" sz="3400" u="sng" dirty="0"/>
              <a:t>Children’s Corner Preschool</a:t>
            </a:r>
          </a:p>
          <a:p>
            <a:pPr marL="274320" lvl="2" indent="0">
              <a:buFont typeface="Wingdings" panose="05000000000000000000" pitchFamily="2" charset="2"/>
              <a:buChar char="Ø"/>
            </a:pPr>
            <a:r>
              <a:rPr lang="en-US" sz="2900" dirty="0">
                <a:latin typeface="+mj-lt"/>
              </a:rPr>
              <a:t>275 Old New Brunswick Road Piscataway, NJ </a:t>
            </a:r>
            <a:r>
              <a:rPr lang="en-US" sz="2800" dirty="0">
                <a:latin typeface="+mj-lt"/>
              </a:rPr>
              <a:t>08854</a:t>
            </a:r>
            <a:r>
              <a:rPr lang="en-US" sz="29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en-US" sz="3400" u="sng" dirty="0"/>
          </a:p>
          <a:p>
            <a:pPr marL="0" indent="0">
              <a:buNone/>
            </a:pPr>
            <a:r>
              <a:rPr lang="en-US" sz="3400" u="sng" dirty="0"/>
              <a:t>Children’s Corner River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2300 Cooper Street Piscataway, NJ </a:t>
            </a:r>
            <a:r>
              <a:rPr lang="en-US" sz="2800" dirty="0"/>
              <a:t>08854</a:t>
            </a:r>
          </a:p>
          <a:p>
            <a:pPr marL="457200" lvl="1" indent="0">
              <a:buNone/>
            </a:pPr>
            <a:endParaRPr lang="en-US" sz="3000" dirty="0">
              <a:latin typeface="+mj-lt"/>
            </a:endParaRPr>
          </a:p>
          <a:p>
            <a:pPr marL="0" indent="0">
              <a:buNone/>
            </a:pPr>
            <a:r>
              <a:rPr lang="en-US" sz="3400" u="sng" dirty="0"/>
              <a:t>Children’s Corner Pond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499 New Market Road Piscataway, NJ </a:t>
            </a:r>
            <a:r>
              <a:rPr lang="en-US" sz="2800" dirty="0"/>
              <a:t>08854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97" y="726504"/>
            <a:ext cx="3076642" cy="1897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75" y="2854459"/>
            <a:ext cx="3106364" cy="1730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75" y="4815398"/>
            <a:ext cx="3106364" cy="12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58468" y="342614"/>
            <a:ext cx="8770938" cy="1174750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Qualify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4564" y="1285415"/>
            <a:ext cx="8915400" cy="37465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+mj-lt"/>
              </a:rPr>
              <a:t>You </a:t>
            </a:r>
            <a:r>
              <a:rPr lang="en-US" sz="2800" b="1" u="sng" dirty="0">
                <a:latin typeface="+mj-lt"/>
              </a:rPr>
              <a:t>must</a:t>
            </a:r>
            <a:r>
              <a:rPr lang="en-US" sz="2800" dirty="0">
                <a:latin typeface="+mj-lt"/>
              </a:rPr>
              <a:t> be a resident of Piscataway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+mj-lt"/>
              </a:rPr>
              <a:t>Your child </a:t>
            </a:r>
            <a:r>
              <a:rPr lang="en-US" sz="2800" b="1" u="sng" dirty="0">
                <a:latin typeface="+mj-lt"/>
              </a:rPr>
              <a:t>must</a:t>
            </a:r>
            <a:r>
              <a:rPr lang="en-US" sz="2800" dirty="0">
                <a:latin typeface="+mj-lt"/>
              </a:rPr>
              <a:t> be 3 or 4 years old by October 1, 2025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+mj-lt"/>
              </a:rPr>
              <a:t>Children </a:t>
            </a:r>
            <a:r>
              <a:rPr lang="en-US" sz="2800" b="1" u="sng" dirty="0">
                <a:latin typeface="+mj-lt"/>
              </a:rPr>
              <a:t>must</a:t>
            </a:r>
            <a:r>
              <a:rPr lang="en-US" sz="2800" dirty="0">
                <a:latin typeface="+mj-lt"/>
              </a:rPr>
              <a:t> attend full days of school, 5 days a week </a:t>
            </a:r>
            <a:r>
              <a:rPr lang="en-US" sz="2800" i="1" dirty="0">
                <a:solidFill>
                  <a:srgbClr val="C00000"/>
                </a:solidFill>
                <a:latin typeface="+mj-lt"/>
              </a:rPr>
              <a:t>(there are no part-time enrollment options)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/>
              <a:t>There are a percentage of seats for families that meet financial eligibility guidelines and a percentage of seats for all families currently living in Piscataway.</a:t>
            </a:r>
          </a:p>
        </p:txBody>
      </p:sp>
    </p:spTree>
    <p:extLst>
      <p:ext uri="{BB962C8B-B14F-4D97-AF65-F5344CB8AC3E}">
        <p14:creationId xmlns:p14="http://schemas.microsoft.com/office/powerpoint/2010/main" val="215810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5098" y="899960"/>
            <a:ext cx="10614025" cy="45751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Full Day: 8:45am – 3:00pm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Lunch program offered (fee based)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Full time nurse at all locations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Security system and safety officer at all locations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Follows Piscataway School District calendar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Extended Care available if needed (fee based)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Children’s Corner Preschool offers a high-quality early childhood education, with an ideal environment for learning that focuses on literacy, science exploration, math skills, dramatic play and music. 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Bright, age-appropriate rooms, a nurturing environment, and play-based learning help children to develop the knowledge and skills they need to succeed.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49134" y="126311"/>
            <a:ext cx="9323387" cy="1355725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Children’s Corner Program Information</a:t>
            </a:r>
            <a:r>
              <a:rPr lang="en-US" dirty="0">
                <a:solidFill>
                  <a:srgbClr val="00B05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6913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85267" y="148382"/>
            <a:ext cx="6767637" cy="9026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Daily Schedule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07099" y="944958"/>
            <a:ext cx="6289853" cy="51184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8:45 – 9:00  Free Choice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9:05 – 9:20  Opening Group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9:20 – 9:50  Gross Motor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9:50 – 11:00  Make Believe Play/Play 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11:00 – 11:20  Small Groups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11:20 – 11:55  Lunch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12:00 – 1:00  Rest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1:00 – 1:45  Free Choice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1:45 – 2:00  Large Group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2:00 – 2:30  Gross Motor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2:30 – 2:45  Snack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2:45 – 3:00  Closing Group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6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68237" y="134077"/>
            <a:ext cx="5981723" cy="76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Apply Online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54544" y="900940"/>
            <a:ext cx="11106467" cy="2912728"/>
          </a:xfrm>
          <a:prstGeom prst="rect">
            <a:avLst/>
          </a:prstGeom>
        </p:spPr>
        <p:txBody>
          <a:bodyPr/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8660" lvl="3" indent="-3429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Visit our website at ccprek.com</a:t>
            </a:r>
          </a:p>
          <a:p>
            <a:pPr marL="708660" lvl="3" indent="-3429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Click on “Registration” then the “Register Now” link                        </a:t>
            </a:r>
          </a:p>
          <a:p>
            <a:pPr marL="708660" lvl="3" indent="-3429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This will direct you to the Community Pass Online Registration portal.   For families needing translation, please click on “Translate: in the top left corner to translate Community Pass to over 70 different languages.</a:t>
            </a:r>
          </a:p>
          <a:p>
            <a:pPr marL="708660" lvl="3" indent="-3429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Existing Families:  Children already attending Piscataway Schools</a:t>
            </a:r>
          </a:p>
          <a:p>
            <a:pPr marL="708660" lvl="3" indent="-3429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New Families use “Create Account” on the bottom of the screen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52585" t="6439" r="11863" b="10575"/>
          <a:stretch/>
        </p:blipFill>
        <p:spPr bwMode="auto">
          <a:xfrm>
            <a:off x="3767769" y="3617007"/>
            <a:ext cx="3739867" cy="2354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352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557" y="417590"/>
            <a:ext cx="8770571" cy="1560716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Pass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" t="8640" r="920" b="8081"/>
          <a:stretch/>
        </p:blipFill>
        <p:spPr bwMode="auto">
          <a:xfrm>
            <a:off x="2188031" y="2144110"/>
            <a:ext cx="7113624" cy="3363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545777" y="3632196"/>
            <a:ext cx="1049482" cy="633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221431" y="4136074"/>
            <a:ext cx="1340427" cy="727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3758" y="1236755"/>
            <a:ext cx="7128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Once you are logged in, select “Browse Activities”</a:t>
            </a:r>
          </a:p>
        </p:txBody>
      </p:sp>
    </p:spTree>
    <p:extLst>
      <p:ext uri="{BB962C8B-B14F-4D97-AF65-F5344CB8AC3E}">
        <p14:creationId xmlns:p14="http://schemas.microsoft.com/office/powerpoint/2010/main" val="1861362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682" y="65609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Select “Free Preschool Expansion Aid Application 2025-2026”                               and press “Continue”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3807" y="-113346"/>
            <a:ext cx="2855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FC675E-6DB5-D6E5-00AD-42FD2B0C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426" y="2012455"/>
            <a:ext cx="4634344" cy="354484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8166620" y="2394766"/>
            <a:ext cx="876300" cy="5048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21943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3054</TotalTime>
  <Words>938</Words>
  <Application>Microsoft Office PowerPoint</Application>
  <PresentationFormat>Widescreen</PresentationFormat>
  <Paragraphs>109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Wingdings</vt:lpstr>
      <vt:lpstr>Gallery</vt:lpstr>
      <vt:lpstr>PowerPoint Presentation</vt:lpstr>
      <vt:lpstr>What is Preschool Expansion Aid?</vt:lpstr>
      <vt:lpstr>Children’s Corner Locations</vt:lpstr>
      <vt:lpstr>How To Qualify</vt:lpstr>
      <vt:lpstr>Children’s Corner Program Information </vt:lpstr>
      <vt:lpstr>PowerPoint Presentation</vt:lpstr>
      <vt:lpstr>PowerPoint Presentation</vt:lpstr>
      <vt:lpstr>Community Pass</vt:lpstr>
      <vt:lpstr>Select “Free Preschool Expansion Aid Application 2025-2026”                               and press “Continue”</vt:lpstr>
      <vt:lpstr>PowerPoint Presentation</vt:lpstr>
      <vt:lpstr>Application</vt:lpstr>
      <vt:lpstr>PowerPoint Presentation</vt:lpstr>
      <vt:lpstr>PowerPoint Presentation</vt:lpstr>
      <vt:lpstr>PowerPoint Presentation</vt:lpstr>
      <vt:lpstr>INCOME qualifications</vt:lpstr>
      <vt:lpstr>REPORTABLE INCOME</vt:lpstr>
      <vt:lpstr>PowerPoint Presentation</vt:lpstr>
      <vt:lpstr>Additional Information</vt:lpstr>
      <vt:lpstr> APPLICATION DEADLINE:   February 10,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Preschool Expansion Aid</dc:title>
  <dc:creator>Kim Georgeian</dc:creator>
  <cp:lastModifiedBy>Jonathan Simmonds</cp:lastModifiedBy>
  <cp:revision>101</cp:revision>
  <cp:lastPrinted>2022-03-18T17:40:35Z</cp:lastPrinted>
  <dcterms:created xsi:type="dcterms:W3CDTF">2019-05-03T13:51:12Z</dcterms:created>
  <dcterms:modified xsi:type="dcterms:W3CDTF">2025-01-13T19:00:16Z</dcterms:modified>
</cp:coreProperties>
</file>