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88" r:id="rId5"/>
    <p:sldId id="273" r:id="rId6"/>
    <p:sldId id="275" r:id="rId7"/>
    <p:sldId id="259" r:id="rId8"/>
    <p:sldId id="282" r:id="rId9"/>
    <p:sldId id="287" r:id="rId10"/>
    <p:sldId id="281" r:id="rId11"/>
    <p:sldId id="284" r:id="rId12"/>
    <p:sldId id="276" r:id="rId13"/>
    <p:sldId id="277" r:id="rId14"/>
    <p:sldId id="267" r:id="rId15"/>
    <p:sldId id="27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BC6ED3-2DAE-4E35-BA9F-204D08FCC4F8}" v="32" dt="2025-07-24T16:45:59.218"/>
  </p1510:revLst>
</p1510:revInfo>
</file>

<file path=ppt/tableStyles.xml><?xml version="1.0" encoding="utf-8"?>
<a:tblStyleLst xmlns:a="http://schemas.openxmlformats.org/drawingml/2006/main" def="{912C8C85-51F0-491E-9774-3900AFEF0FD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94694" autoAdjust="0"/>
  </p:normalViewPr>
  <p:slideViewPr>
    <p:cSldViewPr snapToGrid="0">
      <p:cViewPr varScale="1">
        <p:scale>
          <a:sx n="107" d="100"/>
          <a:sy n="107" d="100"/>
        </p:scale>
        <p:origin x="1320" y="4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3480" y="5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76AB79-C677-3DB7-78CF-9305D586148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3AB137-CEA6-0244-F12B-1ECC21172D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C994AA-C437-4EF4-8BEF-0B832D7FA420}" type="datetimeFigureOut">
              <a:rPr lang="en-US" smtClean="0"/>
              <a:t>9/7/25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68EC96-C6CC-F2AF-D90F-143F4D20A07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F8EC8D-EF88-0275-F75C-A789924433B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757874-EF65-4B61-B062-40C932C8129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02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9CA527-F925-414F-B4F4-8F4244CDDC80}" type="datetimeFigureOut">
              <a:rPr lang="en-US" smtClean="0"/>
              <a:t>9/7/25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37E2AA-278D-0B48-A5DE-00B1FC5BDA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559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7E2AA-278D-0B48-A5DE-00B1FC5BDAF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272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>
            <a:extLst>
              <a:ext uri="{FF2B5EF4-FFF2-40B4-BE49-F238E27FC236}">
                <a16:creationId xmlns:a16="http://schemas.microsoft.com/office/drawing/2014/main" id="{D56268A4-B555-72BE-6160-318763ECAA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2D44DBA-D665-923B-A38C-C68A9C039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E8C189B-2E00-67DA-E342-3440F5EBB4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286000"/>
            <a:ext cx="9144000" cy="2286000"/>
          </a:xfrm>
        </p:spPr>
        <p:txBody>
          <a:bodyPr anchor="ctr" anchorCtr="0">
            <a:no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424675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64">
            <a:extLst>
              <a:ext uri="{FF2B5EF4-FFF2-40B4-BE49-F238E27FC236}">
                <a16:creationId xmlns:a16="http://schemas.microsoft.com/office/drawing/2014/main" id="{7C62E1FE-8CAE-1FE1-6A91-DFE7F1D870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0"/>
            <a:ext cx="12188825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6219"/>
            <a:ext cx="10389243" cy="1424470"/>
          </a:xfrm>
        </p:spPr>
        <p:txBody>
          <a:bodyPr anchor="ctr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779325"/>
            <a:ext cx="3490732" cy="4297680"/>
          </a:xfrm>
        </p:spPr>
        <p:txBody>
          <a:bodyPr tIns="274320">
            <a:normAutofit/>
          </a:bodyPr>
          <a:lstStyle>
            <a:lvl1pPr marL="0" indent="0">
              <a:spcBef>
                <a:spcPts val="1000"/>
              </a:spcBef>
              <a:spcAft>
                <a:spcPts val="1000"/>
              </a:spcAft>
              <a:buNone/>
              <a:defRPr sz="1800"/>
            </a:lvl1pPr>
            <a:lvl2pPr marL="228600" indent="0">
              <a:spcBef>
                <a:spcPts val="1000"/>
              </a:spcBef>
              <a:spcAft>
                <a:spcPts val="1000"/>
              </a:spcAft>
              <a:buNone/>
              <a:defRPr sz="1800"/>
            </a:lvl2pPr>
            <a:lvl3pPr marL="685800" indent="0">
              <a:spcBef>
                <a:spcPts val="1000"/>
              </a:spcBef>
              <a:spcAft>
                <a:spcPts val="1000"/>
              </a:spcAft>
              <a:buNone/>
              <a:defRPr sz="1800"/>
            </a:lvl3pPr>
            <a:lvl4pPr marL="1143000" indent="0">
              <a:spcBef>
                <a:spcPts val="1000"/>
              </a:spcBef>
              <a:spcAft>
                <a:spcPts val="1000"/>
              </a:spcAft>
              <a:buNone/>
              <a:defRPr sz="1800"/>
            </a:lvl4pPr>
            <a:lvl5pPr marL="1600200" indent="0">
              <a:spcBef>
                <a:spcPts val="1000"/>
              </a:spcBef>
              <a:spcAft>
                <a:spcPts val="1000"/>
              </a:spcAft>
              <a:buNone/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423FEB60-8FB5-7F10-EDD7-8AB4B3139EF6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502552" y="1779325"/>
            <a:ext cx="6724891" cy="4297680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9/7/25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15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7">
            <a:extLst>
              <a:ext uri="{FF2B5EF4-FFF2-40B4-BE49-F238E27FC236}">
                <a16:creationId xmlns:a16="http://schemas.microsoft.com/office/drawing/2014/main" id="{32B61A96-5F36-8895-B920-FC12FD76D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774BC39-6D56-474E-28BE-99260516A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4400" y="777240"/>
            <a:ext cx="10361676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3070" y="914400"/>
            <a:ext cx="10045861" cy="1146680"/>
          </a:xfrm>
        </p:spPr>
        <p:txBody>
          <a:bodyPr anchor="b" anchorCtr="0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423687" y="2288614"/>
            <a:ext cx="5382228" cy="3475578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0"/>
              </a:spcAft>
              <a:buNone/>
              <a:defRPr sz="1800"/>
            </a:lvl1pPr>
            <a:lvl2pPr marL="685800">
              <a:spcBef>
                <a:spcPts val="600"/>
              </a:spcBef>
              <a:spcAft>
                <a:spcPts val="600"/>
              </a:spcAft>
              <a:defRPr sz="1800"/>
            </a:lvl2pPr>
            <a:lvl3pPr marL="1143000">
              <a:spcBef>
                <a:spcPts val="600"/>
              </a:spcBef>
              <a:spcAft>
                <a:spcPts val="600"/>
              </a:spcAft>
              <a:defRPr sz="1800"/>
            </a:lvl3pPr>
            <a:lvl4pPr marL="1600200">
              <a:spcBef>
                <a:spcPts val="600"/>
              </a:spcBef>
              <a:spcAft>
                <a:spcPts val="600"/>
              </a:spcAft>
              <a:defRPr sz="1800"/>
            </a:lvl4pPr>
            <a:lvl5pPr marL="20574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DFB03A-367B-9ADA-8071-E22871EC115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451790" y="2288614"/>
            <a:ext cx="3108960" cy="3475578"/>
          </a:xfrm>
        </p:spPr>
        <p:txBody>
          <a:bodyPr tIns="91440">
            <a:normAutofit/>
          </a:bodyPr>
          <a:lstStyle>
            <a:lvl1pPr marL="0" indent="0">
              <a:lnSpc>
                <a:spcPct val="15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1pPr>
            <a:lvl2pPr marL="2286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2pPr>
            <a:lvl3pPr marL="6858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3pPr>
            <a:lvl4pPr marL="11430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4pPr>
            <a:lvl5pPr marL="16002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9/7/25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03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64">
            <a:extLst>
              <a:ext uri="{FF2B5EF4-FFF2-40B4-BE49-F238E27FC236}">
                <a16:creationId xmlns:a16="http://schemas.microsoft.com/office/drawing/2014/main" id="{55E792AE-CF37-9DD8-2703-49480775F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0"/>
            <a:ext cx="12188825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33629"/>
            <a:ext cx="10515600" cy="1325563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0CEAFE70-86D3-8690-31CA-F9A1FBA494D0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914400" y="1779325"/>
            <a:ext cx="10361676" cy="429768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9/7/25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0992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13">
            <a:extLst>
              <a:ext uri="{FF2B5EF4-FFF2-40B4-BE49-F238E27FC236}">
                <a16:creationId xmlns:a16="http://schemas.microsoft.com/office/drawing/2014/main" id="{A1BB4149-7987-3EF4-952D-2271B4DD8A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7B335AD-7A4B-841B-52BC-8FF32D99D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799368" y="0"/>
            <a:ext cx="4593265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3375" y="92597"/>
            <a:ext cx="3905250" cy="3032567"/>
          </a:xfrm>
        </p:spPr>
        <p:txBody>
          <a:bodyPr anchor="b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13E19FD-68BB-0F8D-21CF-9E48B80607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43375" y="4004321"/>
            <a:ext cx="3905250" cy="27432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162967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38">
            <a:extLst>
              <a:ext uri="{FF2B5EF4-FFF2-40B4-BE49-F238E27FC236}">
                <a16:creationId xmlns:a16="http://schemas.microsoft.com/office/drawing/2014/main" id="{31550E6E-10D6-E75A-F6B1-8800DAC2CB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02" b="780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3038" y="1457865"/>
            <a:ext cx="3200400" cy="4580626"/>
          </a:xfrm>
        </p:spPr>
        <p:txBody>
          <a:bodyPr anchor="t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96287" y="1457864"/>
            <a:ext cx="4986068" cy="4580627"/>
          </a:xfrm>
        </p:spPr>
        <p:txBody>
          <a:bodyPr tIns="45720" anchor="t" anchorCtr="0">
            <a:normAutofit/>
          </a:bodyPr>
          <a:lstStyle>
            <a:lvl1pPr marL="0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  <a:defRPr sz="2400"/>
            </a:lvl1pPr>
            <a:lvl2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sz="2000"/>
            </a:lvl2pPr>
            <a:lvl3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sz="1800"/>
            </a:lvl3pPr>
            <a:lvl4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sz="1600"/>
            </a:lvl4pPr>
            <a:lvl5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9/7/25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388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8">
            <a:extLst>
              <a:ext uri="{FF2B5EF4-FFF2-40B4-BE49-F238E27FC236}">
                <a16:creationId xmlns:a16="http://schemas.microsoft.com/office/drawing/2014/main" id="{61F88592-24FD-96EC-ADB3-C0B7682DF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76C4EAC-BBDE-1963-BD72-3BD2A47DC5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8259" y="798653"/>
            <a:ext cx="5166167" cy="5289630"/>
          </a:xfrm>
          <a:solidFill>
            <a:schemeClr val="bg1">
              <a:alpha val="95000"/>
            </a:schemeClr>
          </a:solidFill>
        </p:spPr>
        <p:txBody>
          <a:bodyPr lIns="274320" rIns="274320" anchor="ctr">
            <a:no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592AF4F-2F83-7005-B3AC-6FCC7FB191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84424" y="787077"/>
            <a:ext cx="5166167" cy="5289631"/>
          </a:xfrm>
          <a:solidFill>
            <a:schemeClr val="bg1">
              <a:alpha val="95000"/>
            </a:schemeClr>
          </a:solidFill>
        </p:spPr>
        <p:txBody>
          <a:bodyPr>
            <a:noAutofit/>
          </a:bodyPr>
          <a:lstStyle>
            <a:lvl1pPr marL="342900" indent="-342900" algn="ctr">
              <a:buFont typeface="Arial" panose="020B0604020202020204" pitchFamily="34" charset="0"/>
              <a:buChar char="•"/>
              <a:defRPr sz="20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9/7/25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420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3">
            <a:extLst>
              <a:ext uri="{FF2B5EF4-FFF2-40B4-BE49-F238E27FC236}">
                <a16:creationId xmlns:a16="http://schemas.microsoft.com/office/drawing/2014/main" id="{BD017017-3234-8C24-B9FC-80FB1120D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C226FA8-C264-7189-EEA0-526400907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96135" y="1124887"/>
            <a:ext cx="4480560" cy="2352356"/>
          </a:xfrm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96135" y="3571197"/>
            <a:ext cx="4476967" cy="2123547"/>
          </a:xfrm>
        </p:spPr>
        <p:txBody>
          <a:bodyPr>
            <a:no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AA872EE9-FDFB-95A7-3547-DCAA0B51FE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29545" y="1148037"/>
            <a:ext cx="4365199" cy="454670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70940-5919-2C95-2278-32E50BF14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9/7/25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7D599-49CF-19FE-6D86-C5EDB765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31DF1-1C8D-86B9-BFDD-098FFC00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186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17">
            <a:extLst>
              <a:ext uri="{FF2B5EF4-FFF2-40B4-BE49-F238E27FC236}">
                <a16:creationId xmlns:a16="http://schemas.microsoft.com/office/drawing/2014/main" id="{28B211FD-99D2-B373-669F-6E0F8E5B3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4079EDA-1B98-E3C1-23AD-7FB6F39FE2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16598" y="995425"/>
            <a:ext cx="8958805" cy="1077230"/>
          </a:xfrm>
        </p:spPr>
        <p:txBody>
          <a:bodyPr anchor="b" anchorCtr="0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6BDAEBE-3A0C-BBCD-A1F0-E1F1E07000E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1616599" y="2257061"/>
            <a:ext cx="8958804" cy="354185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1000"/>
              </a:spcAft>
              <a:buNone/>
              <a:defRPr sz="1800"/>
            </a:lvl1pPr>
            <a:lvl2pPr marL="228600">
              <a:spcBef>
                <a:spcPts val="600"/>
              </a:spcBef>
              <a:spcAft>
                <a:spcPts val="600"/>
              </a:spcAft>
              <a:defRPr sz="1800"/>
            </a:lvl2pPr>
            <a:lvl3pPr marL="685800">
              <a:spcBef>
                <a:spcPts val="600"/>
              </a:spcBef>
              <a:spcAft>
                <a:spcPts val="600"/>
              </a:spcAft>
              <a:defRPr sz="1800"/>
            </a:lvl3pPr>
            <a:lvl4pPr marL="1143000">
              <a:spcBef>
                <a:spcPts val="600"/>
              </a:spcBef>
              <a:spcAft>
                <a:spcPts val="600"/>
              </a:spcAft>
              <a:defRPr sz="1800"/>
            </a:lvl4pPr>
            <a:lvl5pPr marL="16002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9/7/25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894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5">
            <a:extLst>
              <a:ext uri="{FF2B5EF4-FFF2-40B4-BE49-F238E27FC236}">
                <a16:creationId xmlns:a16="http://schemas.microsoft.com/office/drawing/2014/main" id="{236F3DDC-7FF8-F6A3-16EA-A01E7F795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Title 33">
            <a:extLst>
              <a:ext uri="{FF2B5EF4-FFF2-40B4-BE49-F238E27FC236}">
                <a16:creationId xmlns:a16="http://schemas.microsoft.com/office/drawing/2014/main" id="{E728EBB2-9164-AC06-6682-9505D88F95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915924" y="777240"/>
            <a:ext cx="6115497" cy="5303520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16937" y="879674"/>
            <a:ext cx="5377406" cy="2550005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3BA3AA6-E309-C0C7-B2C6-3705384B70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17638" y="3576900"/>
            <a:ext cx="4126635" cy="2233613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9/7/25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438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5">
            <a:extLst>
              <a:ext uri="{FF2B5EF4-FFF2-40B4-BE49-F238E27FC236}">
                <a16:creationId xmlns:a16="http://schemas.microsoft.com/office/drawing/2014/main" id="{540E5FCC-3981-FB51-F0ED-B8BAB5C45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BCE2C9E-7BC3-0EB6-EBE4-26EE33A1F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9357" y="891251"/>
            <a:ext cx="9653286" cy="1158254"/>
          </a:xfrm>
        </p:spPr>
        <p:txBody>
          <a:bodyPr anchor="b" anchorCtr="0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9/7/25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CB36301-48E6-AF64-5055-0CCA79474EA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1400540" y="2257062"/>
            <a:ext cx="4062711" cy="3541853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800"/>
            </a:lvl1pPr>
            <a:lvl2pPr marL="228600">
              <a:spcBef>
                <a:spcPts val="600"/>
              </a:spcBef>
              <a:spcAft>
                <a:spcPts val="600"/>
              </a:spcAft>
              <a:defRPr sz="1800"/>
            </a:lvl2pPr>
            <a:lvl3pPr marL="685800">
              <a:spcBef>
                <a:spcPts val="600"/>
              </a:spcBef>
              <a:spcAft>
                <a:spcPts val="600"/>
              </a:spcAft>
              <a:defRPr sz="1800"/>
            </a:lvl3pPr>
            <a:lvl4pPr marL="1143000">
              <a:spcBef>
                <a:spcPts val="600"/>
              </a:spcBef>
              <a:spcAft>
                <a:spcPts val="600"/>
              </a:spcAft>
              <a:defRPr sz="1800"/>
            </a:lvl4pPr>
            <a:lvl5pPr marL="16002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F973906-E48D-CA3F-3E96-205D2E688DC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588311" y="2257061"/>
            <a:ext cx="4203151" cy="3541853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800"/>
            </a:lvl1pPr>
            <a:lvl2pPr marL="228600">
              <a:spcBef>
                <a:spcPts val="600"/>
              </a:spcBef>
              <a:spcAft>
                <a:spcPts val="600"/>
              </a:spcAft>
              <a:defRPr sz="1800"/>
            </a:lvl2pPr>
            <a:lvl3pPr marL="685800">
              <a:spcBef>
                <a:spcPts val="600"/>
              </a:spcBef>
              <a:spcAft>
                <a:spcPts val="600"/>
              </a:spcAft>
              <a:defRPr sz="1800"/>
            </a:lvl3pPr>
            <a:lvl4pPr marL="1143000">
              <a:spcBef>
                <a:spcPts val="600"/>
              </a:spcBef>
              <a:spcAft>
                <a:spcPts val="600"/>
              </a:spcAft>
              <a:defRPr sz="1800"/>
            </a:lvl4pPr>
            <a:lvl5pPr marL="16002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5290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44">
            <a:extLst>
              <a:ext uri="{FF2B5EF4-FFF2-40B4-BE49-F238E27FC236}">
                <a16:creationId xmlns:a16="http://schemas.microsoft.com/office/drawing/2014/main" id="{07AB38AA-85DC-3DF3-4ED4-B78FB670FF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F2DD44F-3200-BF06-94F9-C6A07EA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4400" y="777240"/>
            <a:ext cx="10361676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2361" y="777240"/>
            <a:ext cx="10007278" cy="1283843"/>
          </a:xfrm>
        </p:spPr>
        <p:txBody>
          <a:bodyPr anchor="b" anchorCtr="0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447029" y="2261313"/>
            <a:ext cx="3275746" cy="36533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1pPr>
            <a:lvl2pPr marL="2286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2pPr>
            <a:lvl3pPr marL="9144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3pPr>
            <a:lvl4pPr marL="11430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4pPr>
            <a:lvl5pPr marL="16002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9/7/25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2AA9CA0-D45C-FE27-D4E4-DD219364E4FB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150734" y="2261313"/>
            <a:ext cx="5594236" cy="365335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800"/>
            </a:lvl1pPr>
            <a:lvl2pPr marL="228600">
              <a:spcBef>
                <a:spcPts val="600"/>
              </a:spcBef>
              <a:spcAft>
                <a:spcPts val="600"/>
              </a:spcAft>
              <a:defRPr sz="1800"/>
            </a:lvl2pPr>
            <a:lvl3pPr marL="685800">
              <a:spcBef>
                <a:spcPts val="600"/>
              </a:spcBef>
              <a:spcAft>
                <a:spcPts val="600"/>
              </a:spcAft>
              <a:defRPr sz="1800"/>
            </a:lvl3pPr>
            <a:lvl4pPr marL="1143000">
              <a:spcBef>
                <a:spcPts val="600"/>
              </a:spcBef>
              <a:spcAft>
                <a:spcPts val="600"/>
              </a:spcAft>
              <a:defRPr sz="1800"/>
            </a:lvl4pPr>
            <a:lvl5pPr marL="16002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7852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8">
            <a:extLst>
              <a:ext uri="{FF2B5EF4-FFF2-40B4-BE49-F238E27FC236}">
                <a16:creationId xmlns:a16="http://schemas.microsoft.com/office/drawing/2014/main" id="{F1219773-33FA-E4F9-4EAE-0764613F6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2817C37-9292-1CF3-6529-DEF7174273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61275" y="1134320"/>
            <a:ext cx="4803494" cy="1956122"/>
          </a:xfrm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61275" y="3418271"/>
            <a:ext cx="4803494" cy="2305409"/>
          </a:xfrm>
        </p:spPr>
        <p:txBody>
          <a:bodyPr>
            <a:noAutofit/>
          </a:bodyPr>
          <a:lstStyle>
            <a:lvl1pPr marL="0" indent="0" algn="l">
              <a:spcAft>
                <a:spcPts val="1000"/>
              </a:spcAft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5D7B0DF-23EB-406B-9FAA-0182626A919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08563" y="1146638"/>
            <a:ext cx="4389120" cy="457200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70940-5919-2C95-2278-32E50BF14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9/7/25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7D599-49CF-19FE-6D86-C5EDB765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31DF1-1C8D-86B9-BFDD-098FFC00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727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D97564-C310-6E8C-8689-CE18881B4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D99FA-26D9-873B-BE7F-26FEC5C23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9819E-0266-97DD-DFD1-BAAA06AE32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8061D-18C3-4F4F-85EF-561633F58754}" type="datetimeFigureOut">
              <a:rPr lang="en-US" smtClean="0"/>
              <a:t>9/7/25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D19C9-01CE-9E2A-CDA5-C15940F055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01085-7B28-048D-E3D3-9C3614268D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934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0" r:id="rId2"/>
    <p:sldLayoutId id="2147483658" r:id="rId3"/>
    <p:sldLayoutId id="2147483659" r:id="rId4"/>
    <p:sldLayoutId id="2147483650" r:id="rId5"/>
    <p:sldLayoutId id="2147483652" r:id="rId6"/>
    <p:sldLayoutId id="2147483662" r:id="rId7"/>
    <p:sldLayoutId id="2147483663" r:id="rId8"/>
    <p:sldLayoutId id="2147483649" r:id="rId9"/>
    <p:sldLayoutId id="2147483666" r:id="rId10"/>
    <p:sldLayoutId id="2147483664" r:id="rId11"/>
    <p:sldLayoutId id="2147483665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llpaperflare.com/search?wallpaper=diamond&amp;page=2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millionairemasterytraining.com/us%2Fcan-comp-plan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Title 3">
            <a:extLst>
              <a:ext uri="{FF2B5EF4-FFF2-40B4-BE49-F238E27FC236}">
                <a16:creationId xmlns:a16="http://schemas.microsoft.com/office/drawing/2014/main" id="{10047101-8D42-6100-9CEA-AEC0FAEAB6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450" y="1564106"/>
            <a:ext cx="9144000" cy="2286000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rgbClr val="7030A0"/>
                </a:solidFill>
              </a:rPr>
              <a:t>DIAMOND HUSTLERS</a:t>
            </a:r>
          </a:p>
        </p:txBody>
      </p:sp>
      <p:pic>
        <p:nvPicPr>
          <p:cNvPr id="3" name="Picture 2" descr="A close-up of a diamond&#10;&#10;AI-generated content may be incorrect.">
            <a:extLst>
              <a:ext uri="{FF2B5EF4-FFF2-40B4-BE49-F238E27FC236}">
                <a16:creationId xmlns:a16="http://schemas.microsoft.com/office/drawing/2014/main" id="{9364BBFB-A373-F23F-31E5-AA386C0232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848100" y="3278187"/>
            <a:ext cx="4076700" cy="229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028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30A76-B788-B363-104E-266B7C7F7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070" y="914400"/>
            <a:ext cx="10045861" cy="1146680"/>
          </a:xfrm>
          <a:noFill/>
        </p:spPr>
        <p:txBody>
          <a:bodyPr/>
          <a:lstStyle/>
          <a:p>
            <a:r>
              <a:rPr lang="en-US" dirty="0"/>
              <a:t>Confident Delivery Through Consistency</a:t>
            </a:r>
            <a:br>
              <a:rPr lang="en-US" dirty="0"/>
            </a:br>
            <a:r>
              <a:rPr lang="en-US" dirty="0"/>
              <a:t>and being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48542-FCE1-3AE6-C6C9-17975609DF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23687" y="2288614"/>
            <a:ext cx="5382228" cy="3823428"/>
          </a:xfrm>
          <a:noFill/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b="1" dirty="0"/>
              <a:t>🔁 Rehearse Often</a:t>
            </a:r>
            <a:br>
              <a:rPr lang="en-US" dirty="0"/>
            </a:br>
            <a:r>
              <a:rPr lang="en-US" dirty="0"/>
              <a:t>• Build familiarity with your message and your purpose.</a:t>
            </a:r>
            <a:br>
              <a:rPr lang="en-US" dirty="0"/>
            </a:br>
            <a:r>
              <a:rPr lang="en-US" dirty="0"/>
              <a:t>• Speak naturally — not memorized.</a:t>
            </a:r>
          </a:p>
          <a:p>
            <a:r>
              <a:rPr lang="en-US" b="1" dirty="0"/>
              <a:t>🎯 Refine Your Style</a:t>
            </a:r>
            <a:br>
              <a:rPr lang="en-US" dirty="0"/>
            </a:br>
            <a:r>
              <a:rPr lang="en-US" dirty="0"/>
              <a:t>• Let your personality shine.</a:t>
            </a:r>
            <a:br>
              <a:rPr lang="en-US" dirty="0"/>
            </a:br>
            <a:r>
              <a:rPr lang="en-US" dirty="0"/>
              <a:t>• You will attract your audience.</a:t>
            </a:r>
          </a:p>
          <a:p>
            <a:r>
              <a:rPr lang="en-US" b="1" dirty="0"/>
              <a:t>🎤 Perfect the Flow</a:t>
            </a:r>
            <a:br>
              <a:rPr lang="en-US" dirty="0"/>
            </a:br>
            <a:r>
              <a:rPr lang="en-US" dirty="0"/>
              <a:t>• No one is Perfect be YOU </a:t>
            </a:r>
            <a:br>
              <a:rPr lang="en-US" dirty="0"/>
            </a:br>
            <a:r>
              <a:rPr lang="en-US" dirty="0"/>
              <a:t>• Time on content matters for views.</a:t>
            </a:r>
          </a:p>
          <a:p>
            <a:r>
              <a:rPr lang="en-US" b="1" dirty="0"/>
              <a:t>✅ Bottom Line:</a:t>
            </a:r>
            <a:br>
              <a:rPr lang="en-US" dirty="0"/>
            </a:br>
            <a:r>
              <a:rPr lang="en-US" dirty="0"/>
              <a:t>The more you are yourself, the more confident and credible you’ll sound. Show up as YOU and your message will land powerfully.</a:t>
            </a:r>
            <a:br>
              <a:rPr lang="en-US" dirty="0"/>
            </a:br>
            <a:endParaRPr lang="en-US" dirty="0"/>
          </a:p>
        </p:txBody>
      </p:sp>
      <p:pic>
        <p:nvPicPr>
          <p:cNvPr id="22" name="Content Placeholder 21" descr="A purple and white background with white text&#10;&#10;AI-generated content may be incorrect.">
            <a:extLst>
              <a:ext uri="{FF2B5EF4-FFF2-40B4-BE49-F238E27FC236}">
                <a16:creationId xmlns:a16="http://schemas.microsoft.com/office/drawing/2014/main" id="{0677BC60-6AFF-B886-2F9E-5739A36B36E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285" y="2288614"/>
            <a:ext cx="3593432" cy="2973197"/>
          </a:xfrm>
          <a:noFill/>
        </p:spPr>
      </p:pic>
    </p:spTree>
    <p:extLst>
      <p:ext uri="{BB962C8B-B14F-4D97-AF65-F5344CB8AC3E}">
        <p14:creationId xmlns:p14="http://schemas.microsoft.com/office/powerpoint/2010/main" val="19942469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C59F6-9B22-C211-4B4C-A2FD4B914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629"/>
            <a:ext cx="10515600" cy="1325563"/>
          </a:xfrm>
          <a:noFill/>
        </p:spPr>
        <p:txBody>
          <a:bodyPr anchor="b"/>
          <a:lstStyle/>
          <a:p>
            <a:r>
              <a:rPr lang="en-US" dirty="0"/>
              <a:t>Resources</a:t>
            </a:r>
          </a:p>
        </p:txBody>
      </p:sp>
      <p:graphicFrame>
        <p:nvGraphicFramePr>
          <p:cNvPr id="15" name="Table Placeholder 3">
            <a:extLst>
              <a:ext uri="{FF2B5EF4-FFF2-40B4-BE49-F238E27FC236}">
                <a16:creationId xmlns:a16="http://schemas.microsoft.com/office/drawing/2014/main" id="{81012411-049E-B618-E9BE-800979D76AFD}"/>
              </a:ext>
            </a:extLst>
          </p:cNvPr>
          <p:cNvGraphicFramePr>
            <a:graphicFrameLocks noGrp="1"/>
          </p:cNvGraphicFramePr>
          <p:nvPr>
            <p:ph type="tbl" sz="quarter" idx="13"/>
            <p:extLst>
              <p:ext uri="{D42A27DB-BD31-4B8C-83A1-F6EECF244321}">
                <p14:modId xmlns:p14="http://schemas.microsoft.com/office/powerpoint/2010/main" val="788773651"/>
              </p:ext>
            </p:extLst>
          </p:nvPr>
        </p:nvGraphicFramePr>
        <p:xfrm>
          <a:off x="914400" y="1779588"/>
          <a:ext cx="10361676" cy="4294002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2590419">
                  <a:extLst>
                    <a:ext uri="{9D8B030D-6E8A-4147-A177-3AD203B41FA5}">
                      <a16:colId xmlns:a16="http://schemas.microsoft.com/office/drawing/2014/main" val="2382218087"/>
                    </a:ext>
                  </a:extLst>
                </a:gridCol>
                <a:gridCol w="2590419">
                  <a:extLst>
                    <a:ext uri="{9D8B030D-6E8A-4147-A177-3AD203B41FA5}">
                      <a16:colId xmlns:a16="http://schemas.microsoft.com/office/drawing/2014/main" val="3953468724"/>
                    </a:ext>
                  </a:extLst>
                </a:gridCol>
                <a:gridCol w="2590419">
                  <a:extLst>
                    <a:ext uri="{9D8B030D-6E8A-4147-A177-3AD203B41FA5}">
                      <a16:colId xmlns:a16="http://schemas.microsoft.com/office/drawing/2014/main" val="4277526474"/>
                    </a:ext>
                  </a:extLst>
                </a:gridCol>
                <a:gridCol w="2590419">
                  <a:extLst>
                    <a:ext uri="{9D8B030D-6E8A-4147-A177-3AD203B41FA5}">
                      <a16:colId xmlns:a16="http://schemas.microsoft.com/office/drawing/2014/main" val="2438884888"/>
                    </a:ext>
                  </a:extLst>
                </a:gridCol>
              </a:tblGrid>
              <a:tr h="715667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Resource</a:t>
                      </a:r>
                      <a:endParaRPr lang="en-US" b="0" i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Location </a:t>
                      </a:r>
                      <a:endParaRPr lang="en-US" b="0" i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n-lt"/>
                        </a:rPr>
                        <a:t>Link</a:t>
                      </a:r>
                      <a:endParaRPr lang="en-US" b="0" i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7107962"/>
                  </a:ext>
                </a:extLst>
              </a:tr>
              <a:tr h="715667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+mn-lt"/>
                        </a:rPr>
                        <a:t>Trainings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err="1">
                          <a:latin typeface="+mn-lt"/>
                        </a:rPr>
                        <a:t>Skool</a:t>
                      </a:r>
                      <a:r>
                        <a:rPr lang="en-US" b="0" i="0" dirty="0">
                          <a:latin typeface="+mn-lt"/>
                        </a:rPr>
                        <a:t> App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71386868"/>
                  </a:ext>
                </a:extLst>
              </a:tr>
              <a:tr h="715667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+mn-lt"/>
                        </a:rPr>
                        <a:t>Corporate Page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+mn-lt"/>
                        </a:rPr>
                        <a:t>Facebook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626418"/>
                  </a:ext>
                </a:extLst>
              </a:tr>
              <a:tr h="715667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+mn-lt"/>
                        </a:rPr>
                        <a:t>Team Page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+mn-lt"/>
                        </a:rPr>
                        <a:t>Facebook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32482967"/>
                  </a:ext>
                </a:extLst>
              </a:tr>
              <a:tr h="715667"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36251906"/>
                  </a:ext>
                </a:extLst>
              </a:tr>
              <a:tr h="715667"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685371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46306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AC361-0D7A-DC05-86B5-6DD77D322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3375" y="92597"/>
            <a:ext cx="3905250" cy="3032567"/>
          </a:xfrm>
          <a:noFill/>
        </p:spPr>
        <p:txBody>
          <a:bodyPr anchor="b"/>
          <a:lstStyle/>
          <a:p>
            <a:r>
              <a:rPr lang="en-US" dirty="0"/>
              <a:t>Growing Together </a:t>
            </a:r>
            <a:br>
              <a:rPr lang="en-US" dirty="0"/>
            </a:br>
            <a:r>
              <a:rPr lang="en-US" dirty="0"/>
              <a:t>is what WE</a:t>
            </a:r>
            <a:br>
              <a:rPr lang="en-US" dirty="0"/>
            </a:br>
            <a:r>
              <a:rPr lang="en-US" dirty="0"/>
              <a:t>do here.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E98EFF-197D-3136-70B9-7BBD30A489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43375" y="4004321"/>
            <a:ext cx="3905250" cy="2743200"/>
          </a:xfrm>
          <a:noFill/>
        </p:spPr>
        <p:txBody>
          <a:bodyPr anchor="t">
            <a:normAutofit/>
          </a:bodyPr>
          <a:lstStyle/>
          <a:p>
            <a:r>
              <a:rPr lang="en-US" dirty="0"/>
              <a:t>Erika Polaski</a:t>
            </a:r>
          </a:p>
          <a:p>
            <a:r>
              <a:rPr lang="en-US" dirty="0"/>
              <a:t>352-223-6127</a:t>
            </a:r>
          </a:p>
        </p:txBody>
      </p:sp>
    </p:spTree>
    <p:extLst>
      <p:ext uri="{BB962C8B-B14F-4D97-AF65-F5344CB8AC3E}">
        <p14:creationId xmlns:p14="http://schemas.microsoft.com/office/powerpoint/2010/main" val="611567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2181D-911C-1343-7267-E35AC86CC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038" y="1457865"/>
            <a:ext cx="3200400" cy="4580626"/>
          </a:xfrm>
          <a:noFill/>
        </p:spPr>
        <p:txBody>
          <a:bodyPr anchor="t">
            <a:noAutofit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A8735-F1DC-1DE6-0A38-429B2F660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6287" y="1457864"/>
            <a:ext cx="4986068" cy="4580627"/>
          </a:xfrm>
          <a:noFill/>
        </p:spPr>
        <p:txBody>
          <a:bodyPr anchor="t">
            <a:normAutofit fontScale="70000" lnSpcReduction="20000"/>
          </a:bodyPr>
          <a:lstStyle/>
          <a:p>
            <a:r>
              <a:rPr lang="en-US" dirty="0"/>
              <a:t>Meet Your Leader</a:t>
            </a:r>
          </a:p>
          <a:p>
            <a:r>
              <a:rPr lang="en-US" dirty="0"/>
              <a:t>About our Company </a:t>
            </a:r>
          </a:p>
          <a:p>
            <a:r>
              <a:rPr lang="en-US" dirty="0"/>
              <a:t>Compensation Plan</a:t>
            </a:r>
          </a:p>
          <a:p>
            <a:r>
              <a:rPr lang="en-US" dirty="0"/>
              <a:t>Support</a:t>
            </a:r>
          </a:p>
          <a:p>
            <a:r>
              <a:rPr lang="en-US" dirty="0"/>
              <a:t>First Steps</a:t>
            </a:r>
          </a:p>
          <a:p>
            <a:r>
              <a:rPr lang="en-US" dirty="0"/>
              <a:t>Confidence Delivery thru Consistency and Content </a:t>
            </a:r>
          </a:p>
          <a:p>
            <a:r>
              <a:rPr lang="en-US" dirty="0"/>
              <a:t>Resources </a:t>
            </a:r>
          </a:p>
        </p:txBody>
      </p:sp>
    </p:spTree>
    <p:extLst>
      <p:ext uri="{BB962C8B-B14F-4D97-AF65-F5344CB8AC3E}">
        <p14:creationId xmlns:p14="http://schemas.microsoft.com/office/powerpoint/2010/main" val="2070817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034E89-1952-5288-08A0-70A4A73BE3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8259" y="798653"/>
            <a:ext cx="5166167" cy="5289630"/>
          </a:xfrm>
          <a:solidFill>
            <a:schemeClr val="bg1">
              <a:alpha val="95000"/>
            </a:schemeClr>
          </a:solidFill>
        </p:spPr>
        <p:txBody>
          <a:bodyPr anchor="ctr"/>
          <a:lstStyle/>
          <a:p>
            <a:r>
              <a:rPr lang="en-US" dirty="0"/>
              <a:t>About your leader</a:t>
            </a:r>
            <a:br>
              <a:rPr lang="en-US" dirty="0"/>
            </a:br>
            <a:br>
              <a:rPr lang="en-US" dirty="0"/>
            </a:br>
            <a:r>
              <a:rPr lang="en-US" sz="2000" dirty="0"/>
              <a:t>*10 years in network marketing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*Mom of 3,Wife and small business owner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*Leading teams since 1999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*My Passion I love to work with others to build confidence. Empowering and encouraging others to believe in them to create their success.</a:t>
            </a: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8" name="Picture Placeholder 7" descr="A person with a bandana on her head&#10;&#10;AI-generated content may be incorrect.">
            <a:extLst>
              <a:ext uri="{FF2B5EF4-FFF2-40B4-BE49-F238E27FC236}">
                <a16:creationId xmlns:a16="http://schemas.microsoft.com/office/drawing/2014/main" id="{0631566C-64FA-6E9D-B61E-3F1F7EF2543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" r="11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0945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ABE40-AA00-F366-A36A-B3F1AADBF0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96135" y="1124887"/>
            <a:ext cx="4480560" cy="2352356"/>
          </a:xfrm>
          <a:noFill/>
        </p:spPr>
        <p:txBody>
          <a:bodyPr>
            <a:noAutofit/>
          </a:bodyPr>
          <a:lstStyle/>
          <a:p>
            <a:r>
              <a:rPr lang="en-US" dirty="0"/>
              <a:t>About the company</a:t>
            </a:r>
            <a:br>
              <a:rPr lang="en-US" dirty="0"/>
            </a:br>
            <a:endParaRPr lang="en-US" dirty="0"/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F4583933-95EE-13B0-55ED-7B10E3D386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96135" y="3571197"/>
            <a:ext cx="4476967" cy="2123547"/>
          </a:xfrm>
        </p:spPr>
        <p:txBody>
          <a:bodyPr/>
          <a:lstStyle/>
          <a:p>
            <a:r>
              <a:rPr lang="en-US" dirty="0"/>
              <a:t>Mission, Compensation Plan, Resources </a:t>
            </a:r>
          </a:p>
        </p:txBody>
      </p:sp>
      <p:pic>
        <p:nvPicPr>
          <p:cNvPr id="6" name="Picture Placeholder 5" descr="A white logo on a pink background&#10;&#10;AI-generated content may be incorrect.">
            <a:extLst>
              <a:ext uri="{FF2B5EF4-FFF2-40B4-BE49-F238E27FC236}">
                <a16:creationId xmlns:a16="http://schemas.microsoft.com/office/drawing/2014/main" id="{86D43F58-AB58-B0DC-C42D-32CC9B916D8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" r="20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08037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5F5E3-2B1C-7C0A-8581-67A9052D1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6598" y="995425"/>
            <a:ext cx="8958805" cy="1077230"/>
          </a:xfrm>
          <a:noFill/>
        </p:spPr>
        <p:txBody>
          <a:bodyPr/>
          <a:lstStyle/>
          <a:p>
            <a:r>
              <a:rPr lang="en-US" dirty="0"/>
              <a:t>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33159-D030-2F82-A142-F7594072831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616075" y="2257426"/>
            <a:ext cx="8959850" cy="1077230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Transform people’s lives with products that provide wellness and economic empowerment.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940A45B-7BB1-4120-2B60-DBBC65435F32}"/>
              </a:ext>
            </a:extLst>
          </p:cNvPr>
          <p:cNvSpPr txBox="1">
            <a:spLocks/>
          </p:cNvSpPr>
          <p:nvPr/>
        </p:nvSpPr>
        <p:spPr>
          <a:xfrm>
            <a:off x="1616075" y="2726467"/>
            <a:ext cx="8958805" cy="1077230"/>
          </a:xfrm>
          <a:prstGeom prst="rect">
            <a:avLst/>
          </a:prstGeom>
          <a:noFill/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Vision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D6A732-4E1F-7173-6117-7A206CACFEBE}"/>
              </a:ext>
            </a:extLst>
          </p:cNvPr>
          <p:cNvSpPr txBox="1"/>
          <p:nvPr/>
        </p:nvSpPr>
        <p:spPr>
          <a:xfrm>
            <a:off x="2733260" y="3949572"/>
            <a:ext cx="61026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Become the #1 direct-selling cosmetics company by 025. Achieve this goal by committing to the honest principles of our founder , Dr.. C. Tuna.</a:t>
            </a:r>
          </a:p>
        </p:txBody>
      </p:sp>
    </p:spTree>
    <p:extLst>
      <p:ext uri="{BB962C8B-B14F-4D97-AF65-F5344CB8AC3E}">
        <p14:creationId xmlns:p14="http://schemas.microsoft.com/office/powerpoint/2010/main" val="1667462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D842265-4FF9-1B44-FEB5-821C943C6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6937" y="879674"/>
            <a:ext cx="5377406" cy="2550005"/>
          </a:xfrm>
        </p:spPr>
        <p:txBody>
          <a:bodyPr/>
          <a:lstStyle/>
          <a:p>
            <a:r>
              <a:rPr lang="en-US" dirty="0"/>
              <a:t>Compensation Plan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B45969B-1704-F63D-6589-8EFA988FBC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17638" y="3576900"/>
            <a:ext cx="4126635" cy="2233613"/>
          </a:xfrm>
        </p:spPr>
        <p:txBody>
          <a:bodyPr/>
          <a:lstStyle/>
          <a:p>
            <a:r>
              <a:rPr lang="en-US" dirty="0"/>
              <a:t>How you get paid, including bonuses.</a:t>
            </a:r>
          </a:p>
        </p:txBody>
      </p:sp>
    </p:spTree>
    <p:extLst>
      <p:ext uri="{BB962C8B-B14F-4D97-AF65-F5344CB8AC3E}">
        <p14:creationId xmlns:p14="http://schemas.microsoft.com/office/powerpoint/2010/main" val="2032268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9874B-BCA9-8420-1595-EDD1865A0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357" y="891251"/>
            <a:ext cx="9653286" cy="1158254"/>
          </a:xfrm>
          <a:noFill/>
        </p:spPr>
        <p:txBody>
          <a:bodyPr/>
          <a:lstStyle/>
          <a:p>
            <a:r>
              <a:rPr lang="en-US" dirty="0"/>
              <a:t>Compensation Plan</a:t>
            </a:r>
          </a:p>
        </p:txBody>
      </p:sp>
      <p:pic>
        <p:nvPicPr>
          <p:cNvPr id="6" name="Content Placeholder 5" descr="A screenshot of a website&#10;&#10;AI-generated content may be incorrect.">
            <a:extLst>
              <a:ext uri="{FF2B5EF4-FFF2-40B4-BE49-F238E27FC236}">
                <a16:creationId xmlns:a16="http://schemas.microsoft.com/office/drawing/2014/main" id="{AF6447EE-F1E1-3DBB-4FB2-68BA1A264FED}"/>
              </a:ext>
            </a:extLst>
          </p:cNvPr>
          <p:cNvPicPr>
            <a:picLocks noGrp="1" noChangeAspect="1"/>
          </p:cNvPicPr>
          <p:nvPr>
            <p:ph sz="half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213" y="1966452"/>
            <a:ext cx="7207045" cy="3616201"/>
          </a:xfr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6D7526-8885-E745-55F9-83C769F572C4}"/>
              </a:ext>
            </a:extLst>
          </p:cNvPr>
          <p:cNvSpPr txBox="1"/>
          <p:nvPr/>
        </p:nvSpPr>
        <p:spPr>
          <a:xfrm>
            <a:off x="3601064" y="5705139"/>
            <a:ext cx="54618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Additional info found : </a:t>
            </a:r>
            <a:r>
              <a:rPr lang="en-US" sz="1100" dirty="0">
                <a:hlinkClick r:id="rId3"/>
              </a:rPr>
              <a:t>https://millionairemasterytraining.com/us%2Fcan-comp-plan</a:t>
            </a:r>
            <a:r>
              <a:rPr lang="en-US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20595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C61CC16-17FE-0648-0F43-EAF814B695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42456" y="656402"/>
            <a:ext cx="2074606" cy="1018945"/>
          </a:xfrm>
        </p:spPr>
        <p:txBody>
          <a:bodyPr/>
          <a:lstStyle/>
          <a:p>
            <a:r>
              <a:rPr lang="en-US" dirty="0"/>
              <a:t>Support</a:t>
            </a:r>
          </a:p>
        </p:txBody>
      </p:sp>
      <p:sp>
        <p:nvSpPr>
          <p:cNvPr id="14" name="Subtitle 13">
            <a:extLst>
              <a:ext uri="{FF2B5EF4-FFF2-40B4-BE49-F238E27FC236}">
                <a16:creationId xmlns:a16="http://schemas.microsoft.com/office/drawing/2014/main" id="{43EF6EE1-731F-12B6-CB93-FA4A14E509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03495" y="1675347"/>
            <a:ext cx="5165557" cy="4312498"/>
          </a:xfrm>
        </p:spPr>
        <p:txBody>
          <a:bodyPr/>
          <a:lstStyle/>
          <a:p>
            <a:r>
              <a:rPr lang="en-US" sz="1100" dirty="0"/>
              <a:t>💫 Welcome to the Team!  We’re so excited to have you on board! You're not in this alone — we're here to guide you every step of the way.</a:t>
            </a:r>
          </a:p>
          <a:p>
            <a:r>
              <a:rPr lang="en-US" sz="1100" dirty="0"/>
              <a:t> Here’s the Support You’ll Receive:</a:t>
            </a:r>
          </a:p>
          <a:p>
            <a:r>
              <a:rPr lang="en-US" sz="1100" dirty="0"/>
              <a:t>✅ 1:1 Onboarding Support You’ll get personal guidance during your first few days so you know exactly where to start and what to focus on.</a:t>
            </a:r>
          </a:p>
          <a:p>
            <a:r>
              <a:rPr lang="en-US" sz="1100" dirty="0"/>
              <a:t>🗓️ Weekly Check-Ins We’ll meet regularly to answer questions, celebrate your wins, and help you move forward confidently</a:t>
            </a:r>
          </a:p>
          <a:p>
            <a:r>
              <a:rPr lang="en-US" sz="1100" dirty="0"/>
              <a:t>.📚 Training Library Access You'll have 24/7 access to resources, videos, and step-by-step guides to help you grow at your own pace.</a:t>
            </a:r>
          </a:p>
          <a:p>
            <a:r>
              <a:rPr lang="en-US" sz="1100" dirty="0"/>
              <a:t>💬 Team Chat Group Instant support from me and your teammates! Ask questions, share successes, or just get some motivation.</a:t>
            </a:r>
          </a:p>
          <a:p>
            <a:r>
              <a:rPr lang="en-US" sz="1100" dirty="0"/>
              <a:t>🚀 Goal Planning + Strategy Help Whether you want part-time earnings or to build a full-time income, we’ll map out a custom plan to fit your goals.</a:t>
            </a:r>
          </a:p>
          <a:p>
            <a:r>
              <a:rPr lang="en-US" sz="1100" dirty="0"/>
              <a:t>🌟 Recognition + Incentives You’ll be celebrated for your achievements and have the chance to earn fun rewards along the way! advice, a pep talk, or just someone to brainstorm with — I’m only a message away.</a:t>
            </a:r>
          </a:p>
        </p:txBody>
      </p:sp>
      <p:pic>
        <p:nvPicPr>
          <p:cNvPr id="13" name="Picture Placeholder 12" descr="A person sitting at a desk using a computer&#10;&#10;AI-generated content may be incorrect.">
            <a:extLst>
              <a:ext uri="{FF2B5EF4-FFF2-40B4-BE49-F238E27FC236}">
                <a16:creationId xmlns:a16="http://schemas.microsoft.com/office/drawing/2014/main" id="{73D7D349-F2D3-CB7B-1C47-B65706C1211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40" b="1094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91925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45968-70F7-0180-6448-3547E442E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6219"/>
            <a:ext cx="10389243" cy="1424470"/>
          </a:xfrm>
          <a:noFill/>
        </p:spPr>
        <p:txBody>
          <a:bodyPr anchor="ctr">
            <a:noAutofit/>
          </a:bodyPr>
          <a:lstStyle/>
          <a:p>
            <a:r>
              <a:rPr lang="en-US" dirty="0"/>
              <a:t>First Steps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5CE58D-2739-522B-7C3A-6A7C985360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779325"/>
            <a:ext cx="3490732" cy="4297680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Learn about your business. Join the areas in which you find your support team chats and group pages. Find what works best for you.</a:t>
            </a:r>
          </a:p>
          <a:p>
            <a:endParaRPr lang="en-US" b="1" dirty="0"/>
          </a:p>
          <a:p>
            <a:r>
              <a:rPr lang="en-US" b="1" dirty="0"/>
              <a:t>💌 You’re Never Alone!</a:t>
            </a:r>
          </a:p>
          <a:p>
            <a:r>
              <a:rPr lang="en-US" dirty="0"/>
              <a:t>Whether you need quick advice, a pep talk, or just someone to brainstorm with — I’m only a message away.</a:t>
            </a:r>
          </a:p>
          <a:p>
            <a:endParaRPr lang="en-US" dirty="0"/>
          </a:p>
        </p:txBody>
      </p:sp>
      <p:graphicFrame>
        <p:nvGraphicFramePr>
          <p:cNvPr id="6" name="Table Placeholder 5">
            <a:extLst>
              <a:ext uri="{FF2B5EF4-FFF2-40B4-BE49-F238E27FC236}">
                <a16:creationId xmlns:a16="http://schemas.microsoft.com/office/drawing/2014/main" id="{5648DA5A-F731-7BDE-6E87-E506D39296DD}"/>
              </a:ext>
            </a:extLst>
          </p:cNvPr>
          <p:cNvGraphicFramePr>
            <a:graphicFrameLocks noGrp="1"/>
          </p:cNvGraphicFramePr>
          <p:nvPr>
            <p:ph type="tbl" sz="quarter" idx="13"/>
            <p:extLst>
              <p:ext uri="{D42A27DB-BD31-4B8C-83A1-F6EECF244321}">
                <p14:modId xmlns:p14="http://schemas.microsoft.com/office/powerpoint/2010/main" val="3860140883"/>
              </p:ext>
            </p:extLst>
          </p:nvPr>
        </p:nvGraphicFramePr>
        <p:xfrm>
          <a:off x="4555958" y="1779587"/>
          <a:ext cx="6670842" cy="3530712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3308517">
                  <a:extLst>
                    <a:ext uri="{9D8B030D-6E8A-4147-A177-3AD203B41FA5}">
                      <a16:colId xmlns:a16="http://schemas.microsoft.com/office/drawing/2014/main" val="2029039725"/>
                    </a:ext>
                  </a:extLst>
                </a:gridCol>
                <a:gridCol w="3362325">
                  <a:extLst>
                    <a:ext uri="{9D8B030D-6E8A-4147-A177-3AD203B41FA5}">
                      <a16:colId xmlns:a16="http://schemas.microsoft.com/office/drawing/2014/main" val="3351891149"/>
                    </a:ext>
                  </a:extLst>
                </a:gridCol>
              </a:tblGrid>
              <a:tr h="8826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Task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Complete Within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6254158"/>
                  </a:ext>
                </a:extLst>
              </a:tr>
              <a:tr h="8826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Complete your onboarding checklist 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First 30 days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3944991"/>
                  </a:ext>
                </a:extLst>
              </a:tr>
              <a:tr h="8826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Join our team group chat 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Immediately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3032458"/>
                  </a:ext>
                </a:extLst>
              </a:tr>
              <a:tr h="88267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Set your first 30-day goal 🎯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Immediately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24850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669792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TM10081922">
      <a:dk1>
        <a:srgbClr val="000000"/>
      </a:dk1>
      <a:lt1>
        <a:srgbClr val="FFFFFF"/>
      </a:lt1>
      <a:dk2>
        <a:srgbClr val="435369"/>
      </a:dk2>
      <a:lt2>
        <a:srgbClr val="E7E5E5"/>
      </a:lt2>
      <a:accent1>
        <a:srgbClr val="F2E5D8"/>
      </a:accent1>
      <a:accent2>
        <a:srgbClr val="8C3A27"/>
      </a:accent2>
      <a:accent3>
        <a:srgbClr val="F0C8BC"/>
      </a:accent3>
      <a:accent4>
        <a:srgbClr val="D9A390"/>
      </a:accent4>
      <a:accent5>
        <a:srgbClr val="FFF6F4"/>
      </a:accent5>
      <a:accent6>
        <a:srgbClr val="183F1E"/>
      </a:accent6>
      <a:hlink>
        <a:srgbClr val="467886"/>
      </a:hlink>
      <a:folHlink>
        <a:srgbClr val="96607D"/>
      </a:folHlink>
    </a:clrScheme>
    <a:fontScheme name="Custom 100">
      <a:majorFont>
        <a:latin typeface="Tisa Offc Serif Pro"/>
        <a:ea typeface=""/>
        <a:cs typeface=""/>
      </a:majorFont>
      <a:minorFont>
        <a:latin typeface="Quir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M10081922_Win32_SL_V4" id="{CCBED28E-3218-45D8-920F-A2D91CCE8680}" vid="{A1C6549C-A185-4AC8-97B3-DFFFA73555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B2D96AF-4C9E-4DD0-A165-CD22BB87D09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A349358-775F-4CF9-9AE6-33A7901637EF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FAF1DBB7-4BA2-49E3-BEC8-A38406CA50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{F609001D-7DFF-4017-A64D-1C8635A2E48C}TF96423eb0-8e02-4a99-b83b-bc60d19202d5328e4d86_win32-c07ae754e67e</Template>
  <TotalTime>4914</TotalTime>
  <Words>574</Words>
  <Application>Microsoft Macintosh PowerPoint</Application>
  <PresentationFormat>Widescreen</PresentationFormat>
  <Paragraphs>61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Aptos</vt:lpstr>
      <vt:lpstr>Arial</vt:lpstr>
      <vt:lpstr>Calibri</vt:lpstr>
      <vt:lpstr>Quire Sans Pro Light</vt:lpstr>
      <vt:lpstr>Tisa Offc Serif Pro</vt:lpstr>
      <vt:lpstr>Custom</vt:lpstr>
      <vt:lpstr>DIAMOND HUSTLERS</vt:lpstr>
      <vt:lpstr>Agenda</vt:lpstr>
      <vt:lpstr>About your leader  *10 years in network marketing  *Mom of 3,Wife and small business owner  *Leading teams since 1999  *My Passion I love to work with others to build confidence. Empowering and encouraging others to believe in them to create their success.  </vt:lpstr>
      <vt:lpstr>About the company </vt:lpstr>
      <vt:lpstr>Mission</vt:lpstr>
      <vt:lpstr>Compensation Plan</vt:lpstr>
      <vt:lpstr>Compensation Plan</vt:lpstr>
      <vt:lpstr>Support</vt:lpstr>
      <vt:lpstr>First Steps</vt:lpstr>
      <vt:lpstr>Confident Delivery Through Consistency and being YOU</vt:lpstr>
      <vt:lpstr>Resources</vt:lpstr>
      <vt:lpstr>Growing Together  is what WE do here.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Erika Lopez</dc:creator>
  <cp:lastModifiedBy>Tiffany Tregoning</cp:lastModifiedBy>
  <cp:revision>2</cp:revision>
  <dcterms:created xsi:type="dcterms:W3CDTF">2025-06-25T16:07:56Z</dcterms:created>
  <dcterms:modified xsi:type="dcterms:W3CDTF">2025-09-07T14:44:29Z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