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  <p:sldId id="2580" r:id="rId21"/>
    <p:sldId id="2581" r:id="rId22"/>
    <p:sldId id="2582" r:id="rId23"/>
    <p:sldId id="2583" r:id="rId24"/>
    <p:sldId id="2588" r:id="rId25"/>
    <p:sldId id="2585" r:id="rId26"/>
    <p:sldId id="2586" r:id="rId27"/>
    <p:sldId id="2584" r:id="rId28"/>
    <p:sldId id="25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rehensive Syllabus for AI-900: Microsoft Azure AI Fundamentals for College Freshers" id="{5C92E949-DA57-4A88-8BB3-BDD5A2DCECF7}">
          <p14:sldIdLst>
            <p14:sldId id="2561"/>
            <p14:sldId id="2562"/>
          </p14:sldIdLst>
        </p14:section>
        <p14:section name="Introduction to Artificial Intelligence and Microsoft Azure" id="{C4969DD9-9165-4799-906C-5DBADDC1007B}">
          <p14:sldIdLst>
            <p14:sldId id="2563"/>
            <p14:sldId id="2564"/>
            <p14:sldId id="2565"/>
            <p14:sldId id="2566"/>
          </p14:sldIdLst>
        </p14:section>
        <p14:section name="Fundamental Principles of Machine Learning" id="{B9B9B5CD-2593-4E73-A9A2-2784E6D7E1F6}">
          <p14:sldIdLst>
            <p14:sldId id="2567"/>
            <p14:sldId id="2568"/>
            <p14:sldId id="2569"/>
            <p14:sldId id="2570"/>
          </p14:sldIdLst>
        </p14:section>
        <p14:section name="Computer Vision Concepts and Applications in Azure" id="{EAB1A34D-C589-4BA3-8965-24DAB2C3F547}">
          <p14:sldIdLst>
            <p14:sldId id="2571"/>
            <p14:sldId id="2572"/>
            <p14:sldId id="2573"/>
            <p14:sldId id="2574"/>
          </p14:sldIdLst>
        </p14:section>
        <p14:section name="Natural Language Processing (NLP) with Azure" id="{0CE398AD-9F63-4417-B1B7-6C0363F2277D}">
          <p14:sldIdLst>
            <p14:sldId id="2575"/>
            <p14:sldId id="2576"/>
            <p14:sldId id="2577"/>
            <p14:sldId id="2578"/>
          </p14:sldIdLst>
        </p14:section>
        <p14:section name="Conversational AI and Bots in Microsoft Azure" id="{6EB124BB-CE66-405C-AB8B-73D06152587C}">
          <p14:sldIdLst>
            <p14:sldId id="2579"/>
            <p14:sldId id="2580"/>
            <p14:sldId id="2581"/>
            <p14:sldId id="2582"/>
          </p14:sldIdLst>
        </p14:section>
        <p14:section name="Responsible AI and Ethical Considerations" id="{4C8147EF-3084-468A-AA65-8074266662A0}">
          <p14:sldIdLst>
            <p14:sldId id="2583"/>
            <p14:sldId id="2588"/>
            <p14:sldId id="2585"/>
            <p14:sldId id="2586"/>
            <p14:sldId id="2584"/>
          </p14:sldIdLst>
        </p14:section>
        <p14:section name="Conclusion" id="{C6C30A6A-00E8-4CE0-AD54-E989C2B59122}">
          <p14:sldIdLst>
            <p14:sldId id="25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0BFA0-CE2D-4F2E-BCC7-A0EEB7B4FCD0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901E134-45C1-484B-BDE8-57CE7F06673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Features as Inputs</a:t>
          </a:r>
        </a:p>
      </dgm:t>
    </dgm:pt>
    <dgm:pt modelId="{0A31B4DB-985C-4400-BAF8-314AB616674B}" type="parTrans" cxnId="{C1BACEF7-BA8D-4DA2-842B-2782B09E1722}">
      <dgm:prSet/>
      <dgm:spPr/>
      <dgm:t>
        <a:bodyPr/>
        <a:lstStyle/>
        <a:p>
          <a:endParaRPr lang="en-US"/>
        </a:p>
      </dgm:t>
    </dgm:pt>
    <dgm:pt modelId="{01959F21-8DDF-415F-B0E4-01D33A325FBD}" type="sibTrans" cxnId="{C1BACEF7-BA8D-4DA2-842B-2782B09E172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33A4375-729C-4278-B6BD-FC70713F88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Features are input variables that represent the characteristics or attributes of data instances in machine learning.</a:t>
          </a:r>
        </a:p>
      </dgm:t>
    </dgm:pt>
    <dgm:pt modelId="{A1E3B070-8CD6-4988-9B56-D9EDF8271011}" type="parTrans" cxnId="{E4C9C100-F37D-48AB-8414-665F62A771F3}">
      <dgm:prSet/>
      <dgm:spPr/>
      <dgm:t>
        <a:bodyPr/>
        <a:lstStyle/>
        <a:p>
          <a:endParaRPr lang="en-US"/>
        </a:p>
      </dgm:t>
    </dgm:pt>
    <dgm:pt modelId="{E5FD5E95-7677-439B-8658-B152D6F4353F}" type="sibTrans" cxnId="{E4C9C100-F37D-48AB-8414-665F62A771F3}">
      <dgm:prSet/>
      <dgm:spPr/>
      <dgm:t>
        <a:bodyPr/>
        <a:lstStyle/>
        <a:p>
          <a:endParaRPr lang="en-US"/>
        </a:p>
      </dgm:t>
    </dgm:pt>
    <dgm:pt modelId="{60A28375-3F88-4452-8861-E3617EF0880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Labels as Outputs</a:t>
          </a:r>
        </a:p>
      </dgm:t>
    </dgm:pt>
    <dgm:pt modelId="{2C096462-0147-40E5-B50C-E61DF43D140F}" type="parTrans" cxnId="{0F813A90-581F-488D-A0ED-56B8C856B791}">
      <dgm:prSet/>
      <dgm:spPr/>
      <dgm:t>
        <a:bodyPr/>
        <a:lstStyle/>
        <a:p>
          <a:endParaRPr lang="en-US"/>
        </a:p>
      </dgm:t>
    </dgm:pt>
    <dgm:pt modelId="{025C6D19-78A2-4378-B9F9-91D2622DDAD4}" type="sibTrans" cxnId="{0F813A90-581F-488D-A0ED-56B8C856B79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F935CA2-4348-4A27-8734-B1CD06E052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Labels are output targets or outcomes that machine learning models aim to predict from input features.</a:t>
          </a:r>
        </a:p>
      </dgm:t>
    </dgm:pt>
    <dgm:pt modelId="{54330EA2-9811-4A14-A7B2-19957F4F1A69}" type="parTrans" cxnId="{7C1F744C-9DEE-4938-8F5A-AC2CC133C39B}">
      <dgm:prSet/>
      <dgm:spPr/>
      <dgm:t>
        <a:bodyPr/>
        <a:lstStyle/>
        <a:p>
          <a:endParaRPr lang="en-US"/>
        </a:p>
      </dgm:t>
    </dgm:pt>
    <dgm:pt modelId="{F5C154B2-9D73-4C40-BDA2-35C73F9C2B0F}" type="sibTrans" cxnId="{7C1F744C-9DEE-4938-8F5A-AC2CC133C39B}">
      <dgm:prSet/>
      <dgm:spPr/>
      <dgm:t>
        <a:bodyPr/>
        <a:lstStyle/>
        <a:p>
          <a:endParaRPr lang="en-US"/>
        </a:p>
      </dgm:t>
    </dgm:pt>
    <dgm:pt modelId="{497B532C-B315-4DDD-9951-B0D9E1D58A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Datasets Composition</a:t>
          </a:r>
        </a:p>
      </dgm:t>
    </dgm:pt>
    <dgm:pt modelId="{3340202C-23F9-4C2A-BF83-656CF606B39C}" type="parTrans" cxnId="{AAFCB9D7-C3B2-49F9-B28F-D4A1E5C11A0D}">
      <dgm:prSet/>
      <dgm:spPr/>
      <dgm:t>
        <a:bodyPr/>
        <a:lstStyle/>
        <a:p>
          <a:endParaRPr lang="en-US"/>
        </a:p>
      </dgm:t>
    </dgm:pt>
    <dgm:pt modelId="{9D240B4C-2950-4E68-B371-406AEF6CFA0C}" type="sibTrans" cxnId="{AAFCB9D7-C3B2-49F9-B28F-D4A1E5C11A0D}">
      <dgm:prSet/>
      <dgm:spPr/>
      <dgm:t>
        <a:bodyPr/>
        <a:lstStyle/>
        <a:p>
          <a:endParaRPr lang="en-US"/>
        </a:p>
      </dgm:t>
    </dgm:pt>
    <dgm:pt modelId="{31593C29-41C2-4CC4-B2E2-BA3B1D9301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Datasets are structured collections of data instances, including both features and corresponding labels used for training models.</a:t>
          </a:r>
        </a:p>
      </dgm:t>
    </dgm:pt>
    <dgm:pt modelId="{F7FE2AA9-777C-4A57-BAE2-5F9BF2EC86DB}" type="parTrans" cxnId="{CAE31C15-4F97-4654-A76B-6345AD873701}">
      <dgm:prSet/>
      <dgm:spPr/>
      <dgm:t>
        <a:bodyPr/>
        <a:lstStyle/>
        <a:p>
          <a:endParaRPr lang="en-US"/>
        </a:p>
      </dgm:t>
    </dgm:pt>
    <dgm:pt modelId="{87FE3250-3D4E-42B4-AF40-46CE543094D9}" type="sibTrans" cxnId="{CAE31C15-4F97-4654-A76B-6345AD873701}">
      <dgm:prSet/>
      <dgm:spPr/>
      <dgm:t>
        <a:bodyPr/>
        <a:lstStyle/>
        <a:p>
          <a:endParaRPr lang="en-US"/>
        </a:p>
      </dgm:t>
    </dgm:pt>
    <dgm:pt modelId="{09FB22E4-B0EF-4CD2-9986-3E283D4A8611}" type="pres">
      <dgm:prSet presAssocID="{1AF0BFA0-CE2D-4F2E-BCC7-A0EEB7B4FCD0}" presName="Root" presStyleCnt="0">
        <dgm:presLayoutVars>
          <dgm:dir/>
          <dgm:resizeHandles val="exact"/>
        </dgm:presLayoutVars>
      </dgm:prSet>
      <dgm:spPr/>
    </dgm:pt>
    <dgm:pt modelId="{0DE38BD3-AE72-40EB-8BDC-0674E7296480}" type="pres">
      <dgm:prSet presAssocID="{B901E134-45C1-484B-BDE8-57CE7F066733}" presName="Composite" presStyleCnt="0"/>
      <dgm:spPr/>
    </dgm:pt>
    <dgm:pt modelId="{1C08B89E-2ACE-464C-963E-22B1224E163A}" type="pres">
      <dgm:prSet presAssocID="{B901E134-45C1-484B-BDE8-57CE7F066733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18933" b="2"/>
          <a:stretch/>
        </a:blipFill>
      </dgm:spPr>
      <dgm:extLst>
        <a:ext uri="{E40237B7-FDA0-4F09-8148-C483321AD2D9}">
          <dgm14:cNvPr xmlns:dgm14="http://schemas.microsoft.com/office/drawing/2010/diagram" id="0" name="" descr="Female drawing flow chart"/>
        </a:ext>
      </dgm:extLst>
    </dgm:pt>
    <dgm:pt modelId="{BC2E461A-1E7A-4452-9C5B-5943A15D5EB1}" type="pres">
      <dgm:prSet presAssocID="{B901E134-45C1-484B-BDE8-57CE7F066733}" presName="Subtitle" presStyleLbl="revTx" presStyleIdx="0" presStyleCnt="6">
        <dgm:presLayoutVars>
          <dgm:chMax val="0"/>
          <dgm:bulletEnabled/>
        </dgm:presLayoutVars>
      </dgm:prSet>
      <dgm:spPr/>
    </dgm:pt>
    <dgm:pt modelId="{F4B98688-AFAE-4C2E-A858-A59D5C3B490E}" type="pres">
      <dgm:prSet presAssocID="{B901E134-45C1-484B-BDE8-57CE7F066733}" presName="Description" presStyleLbl="revTx" presStyleIdx="1" presStyleCnt="6">
        <dgm:presLayoutVars>
          <dgm:bulletEnabled/>
        </dgm:presLayoutVars>
      </dgm:prSet>
      <dgm:spPr/>
    </dgm:pt>
    <dgm:pt modelId="{3A8975D3-365D-4A54-97F5-A89F0048B98A}" type="pres">
      <dgm:prSet presAssocID="{01959F21-8DDF-415F-B0E4-01D33A325FBD}" presName="sibTrans" presStyleLbl="sibTrans2D1" presStyleIdx="0" presStyleCnt="0"/>
      <dgm:spPr/>
    </dgm:pt>
    <dgm:pt modelId="{14CE2D21-02B1-489D-8484-26F36685A4D3}" type="pres">
      <dgm:prSet presAssocID="{60A28375-3F88-4452-8861-E3617EF0880D}" presName="Composite" presStyleCnt="0"/>
      <dgm:spPr/>
    </dgm:pt>
    <dgm:pt modelId="{073A694C-A959-4653-8BF4-A3CB16428A00}" type="pres">
      <dgm:prSet presAssocID="{60A28375-3F88-4452-8861-E3617EF0880D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r="5861" b="7"/>
          <a:stretch/>
        </a:blipFill>
      </dgm:spPr>
      <dgm:extLst>
        <a:ext uri="{E40237B7-FDA0-4F09-8148-C483321AD2D9}">
          <dgm14:cNvPr xmlns:dgm14="http://schemas.microsoft.com/office/drawing/2010/diagram" id="0" name="" descr="Arrow in a bulls eye"/>
        </a:ext>
      </dgm:extLst>
    </dgm:pt>
    <dgm:pt modelId="{23A10457-3612-4903-8BB9-58F441F2CD43}" type="pres">
      <dgm:prSet presAssocID="{60A28375-3F88-4452-8861-E3617EF0880D}" presName="Subtitle" presStyleLbl="revTx" presStyleIdx="2" presStyleCnt="6">
        <dgm:presLayoutVars>
          <dgm:chMax val="0"/>
          <dgm:bulletEnabled/>
        </dgm:presLayoutVars>
      </dgm:prSet>
      <dgm:spPr/>
    </dgm:pt>
    <dgm:pt modelId="{7DB189F5-B078-43D6-86C2-84F44727C27A}" type="pres">
      <dgm:prSet presAssocID="{60A28375-3F88-4452-8861-E3617EF0880D}" presName="Description" presStyleLbl="revTx" presStyleIdx="3" presStyleCnt="6">
        <dgm:presLayoutVars>
          <dgm:bulletEnabled/>
        </dgm:presLayoutVars>
      </dgm:prSet>
      <dgm:spPr/>
    </dgm:pt>
    <dgm:pt modelId="{0711D93E-8A57-45CA-8539-EC954E68F982}" type="pres">
      <dgm:prSet presAssocID="{025C6D19-78A2-4378-B9F9-91D2622DDAD4}" presName="sibTrans" presStyleLbl="sibTrans2D1" presStyleIdx="0" presStyleCnt="0"/>
      <dgm:spPr/>
    </dgm:pt>
    <dgm:pt modelId="{4722BA1D-0D43-421B-949B-81C325B14C92}" type="pres">
      <dgm:prSet presAssocID="{497B532C-B315-4DDD-9951-B0D9E1D58A1A}" presName="Composite" presStyleCnt="0"/>
      <dgm:spPr/>
    </dgm:pt>
    <dgm:pt modelId="{42F947A4-D681-4465-BFF1-19AAC7458E54}" type="pres">
      <dgm:prSet presAssocID="{497B532C-B315-4DDD-9951-B0D9E1D58A1A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r="18107" b="8"/>
          <a:stretch/>
        </a:blipFill>
      </dgm:spPr>
      <dgm:extLst>
        <a:ext uri="{E40237B7-FDA0-4F09-8148-C483321AD2D9}">
          <dgm14:cNvPr xmlns:dgm14="http://schemas.microsoft.com/office/drawing/2010/diagram" id="0" name="" descr="Data center and server racks"/>
        </a:ext>
      </dgm:extLst>
    </dgm:pt>
    <dgm:pt modelId="{51B3595E-D6E5-4C5C-9DCE-58E5236DA86C}" type="pres">
      <dgm:prSet presAssocID="{497B532C-B315-4DDD-9951-B0D9E1D58A1A}" presName="Subtitle" presStyleLbl="revTx" presStyleIdx="4" presStyleCnt="6">
        <dgm:presLayoutVars>
          <dgm:chMax val="0"/>
          <dgm:bulletEnabled/>
        </dgm:presLayoutVars>
      </dgm:prSet>
      <dgm:spPr/>
    </dgm:pt>
    <dgm:pt modelId="{35B37AD4-BA66-4833-B921-062C3C035109}" type="pres">
      <dgm:prSet presAssocID="{497B532C-B315-4DDD-9951-B0D9E1D58A1A}" presName="Description" presStyleLbl="revTx" presStyleIdx="5" presStyleCnt="6">
        <dgm:presLayoutVars>
          <dgm:bulletEnabled/>
        </dgm:presLayoutVars>
      </dgm:prSet>
      <dgm:spPr/>
    </dgm:pt>
  </dgm:ptLst>
  <dgm:cxnLst>
    <dgm:cxn modelId="{E4C9C100-F37D-48AB-8414-665F62A771F3}" srcId="{B901E134-45C1-484B-BDE8-57CE7F066733}" destId="{D33A4375-729C-4278-B6BD-FC70713F88CB}" srcOrd="0" destOrd="0" parTransId="{A1E3B070-8CD6-4988-9B56-D9EDF8271011}" sibTransId="{E5FD5E95-7677-439B-8658-B152D6F4353F}"/>
    <dgm:cxn modelId="{B1031502-E9D1-4897-B9C9-F7833F7699B0}" type="presOf" srcId="{31593C29-41C2-4CC4-B2E2-BA3B1D9301E9}" destId="{35B37AD4-BA66-4833-B921-062C3C035109}" srcOrd="0" destOrd="0" presId="urn:microsoft.com/office/officeart/2024/3/layout/verticalVisualTextBlock1"/>
    <dgm:cxn modelId="{CAE31C15-4F97-4654-A76B-6345AD873701}" srcId="{497B532C-B315-4DDD-9951-B0D9E1D58A1A}" destId="{31593C29-41C2-4CC4-B2E2-BA3B1D9301E9}" srcOrd="0" destOrd="0" parTransId="{F7FE2AA9-777C-4A57-BAE2-5F9BF2EC86DB}" sibTransId="{87FE3250-3D4E-42B4-AF40-46CE543094D9}"/>
    <dgm:cxn modelId="{D104FA19-1ED1-4B7D-8A5B-9A20486C6A6B}" type="presOf" srcId="{01959F21-8DDF-415F-B0E4-01D33A325FBD}" destId="{3A8975D3-365D-4A54-97F5-A89F0048B98A}" srcOrd="0" destOrd="0" presId="urn:microsoft.com/office/officeart/2024/3/layout/verticalVisualTextBlock1"/>
    <dgm:cxn modelId="{E920326A-E2B3-473C-840D-5FE95EB4B10E}" type="presOf" srcId="{1AF0BFA0-CE2D-4F2E-BCC7-A0EEB7B4FCD0}" destId="{09FB22E4-B0EF-4CD2-9986-3E283D4A8611}" srcOrd="0" destOrd="0" presId="urn:microsoft.com/office/officeart/2024/3/layout/verticalVisualTextBlock1"/>
    <dgm:cxn modelId="{7C1F744C-9DEE-4938-8F5A-AC2CC133C39B}" srcId="{60A28375-3F88-4452-8861-E3617EF0880D}" destId="{8F935CA2-4348-4A27-8734-B1CD06E052A6}" srcOrd="0" destOrd="0" parTransId="{54330EA2-9811-4A14-A7B2-19957F4F1A69}" sibTransId="{F5C154B2-9D73-4C40-BDA2-35C73F9C2B0F}"/>
    <dgm:cxn modelId="{0306B853-0388-4ECA-A7AC-451DF0C7BAC4}" type="presOf" srcId="{60A28375-3F88-4452-8861-E3617EF0880D}" destId="{23A10457-3612-4903-8BB9-58F441F2CD43}" srcOrd="0" destOrd="0" presId="urn:microsoft.com/office/officeart/2024/3/layout/verticalVisualTextBlock1"/>
    <dgm:cxn modelId="{AD9ADB54-D356-419F-9308-F496F69E29DE}" type="presOf" srcId="{D33A4375-729C-4278-B6BD-FC70713F88CB}" destId="{F4B98688-AFAE-4C2E-A858-A59D5C3B490E}" srcOrd="0" destOrd="0" presId="urn:microsoft.com/office/officeart/2024/3/layout/verticalVisualTextBlock1"/>
    <dgm:cxn modelId="{FA84D57A-1B7D-4543-960C-87824263821E}" type="presOf" srcId="{497B532C-B315-4DDD-9951-B0D9E1D58A1A}" destId="{51B3595E-D6E5-4C5C-9DCE-58E5236DA86C}" srcOrd="0" destOrd="0" presId="urn:microsoft.com/office/officeart/2024/3/layout/verticalVisualTextBlock1"/>
    <dgm:cxn modelId="{0F813A90-581F-488D-A0ED-56B8C856B791}" srcId="{1AF0BFA0-CE2D-4F2E-BCC7-A0EEB7B4FCD0}" destId="{60A28375-3F88-4452-8861-E3617EF0880D}" srcOrd="1" destOrd="0" parTransId="{2C096462-0147-40E5-B50C-E61DF43D140F}" sibTransId="{025C6D19-78A2-4378-B9F9-91D2622DDAD4}"/>
    <dgm:cxn modelId="{0AD6BEB2-7033-42AE-A058-64DCFB1C6860}" type="presOf" srcId="{B901E134-45C1-484B-BDE8-57CE7F066733}" destId="{BC2E461A-1E7A-4452-9C5B-5943A15D5EB1}" srcOrd="0" destOrd="0" presId="urn:microsoft.com/office/officeart/2024/3/layout/verticalVisualTextBlock1"/>
    <dgm:cxn modelId="{813FDDC1-0A7F-480C-870C-1F8ED509DFC7}" type="presOf" srcId="{025C6D19-78A2-4378-B9F9-91D2622DDAD4}" destId="{0711D93E-8A57-45CA-8539-EC954E68F982}" srcOrd="0" destOrd="0" presId="urn:microsoft.com/office/officeart/2024/3/layout/verticalVisualTextBlock1"/>
    <dgm:cxn modelId="{BDA9C2D3-B8B4-4BD0-8AEE-D3C424247C3D}" type="presOf" srcId="{8F935CA2-4348-4A27-8734-B1CD06E052A6}" destId="{7DB189F5-B078-43D6-86C2-84F44727C27A}" srcOrd="0" destOrd="0" presId="urn:microsoft.com/office/officeart/2024/3/layout/verticalVisualTextBlock1"/>
    <dgm:cxn modelId="{AAFCB9D7-C3B2-49F9-B28F-D4A1E5C11A0D}" srcId="{1AF0BFA0-CE2D-4F2E-BCC7-A0EEB7B4FCD0}" destId="{497B532C-B315-4DDD-9951-B0D9E1D58A1A}" srcOrd="2" destOrd="0" parTransId="{3340202C-23F9-4C2A-BF83-656CF606B39C}" sibTransId="{9D240B4C-2950-4E68-B371-406AEF6CFA0C}"/>
    <dgm:cxn modelId="{C1BACEF7-BA8D-4DA2-842B-2782B09E1722}" srcId="{1AF0BFA0-CE2D-4F2E-BCC7-A0EEB7B4FCD0}" destId="{B901E134-45C1-484B-BDE8-57CE7F066733}" srcOrd="0" destOrd="0" parTransId="{0A31B4DB-985C-4400-BAF8-314AB616674B}" sibTransId="{01959F21-8DDF-415F-B0E4-01D33A325FBD}"/>
    <dgm:cxn modelId="{5F0F799F-1C73-44FA-BEC3-031A947FBDD9}" type="presParOf" srcId="{09FB22E4-B0EF-4CD2-9986-3E283D4A8611}" destId="{0DE38BD3-AE72-40EB-8BDC-0674E7296480}" srcOrd="0" destOrd="0" presId="urn:microsoft.com/office/officeart/2024/3/layout/verticalVisualTextBlock1"/>
    <dgm:cxn modelId="{9BFF4C13-1E2C-42E7-A296-0BD70516D8E9}" type="presParOf" srcId="{0DE38BD3-AE72-40EB-8BDC-0674E7296480}" destId="{1C08B89E-2ACE-464C-963E-22B1224E163A}" srcOrd="0" destOrd="0" presId="urn:microsoft.com/office/officeart/2024/3/layout/verticalVisualTextBlock1"/>
    <dgm:cxn modelId="{4B020E2F-6CE0-414E-9D70-4F7952BD326B}" type="presParOf" srcId="{0DE38BD3-AE72-40EB-8BDC-0674E7296480}" destId="{BC2E461A-1E7A-4452-9C5B-5943A15D5EB1}" srcOrd="1" destOrd="0" presId="urn:microsoft.com/office/officeart/2024/3/layout/verticalVisualTextBlock1"/>
    <dgm:cxn modelId="{E6B8C017-3A1A-40FA-8A43-ABA8AD7AF28A}" type="presParOf" srcId="{0DE38BD3-AE72-40EB-8BDC-0674E7296480}" destId="{F4B98688-AFAE-4C2E-A858-A59D5C3B490E}" srcOrd="2" destOrd="0" presId="urn:microsoft.com/office/officeart/2024/3/layout/verticalVisualTextBlock1"/>
    <dgm:cxn modelId="{5355D36A-A3E8-4AA6-B10C-D01286CA10D1}" type="presParOf" srcId="{09FB22E4-B0EF-4CD2-9986-3E283D4A8611}" destId="{3A8975D3-365D-4A54-97F5-A89F0048B98A}" srcOrd="1" destOrd="0" presId="urn:microsoft.com/office/officeart/2024/3/layout/verticalVisualTextBlock1"/>
    <dgm:cxn modelId="{53511049-1A87-4F5E-8DD7-7F685346AA10}" type="presParOf" srcId="{09FB22E4-B0EF-4CD2-9986-3E283D4A8611}" destId="{14CE2D21-02B1-489D-8484-26F36685A4D3}" srcOrd="2" destOrd="0" presId="urn:microsoft.com/office/officeart/2024/3/layout/verticalVisualTextBlock1"/>
    <dgm:cxn modelId="{2353C4E9-DF78-4FDC-BF6E-D0B22EA4C06E}" type="presParOf" srcId="{14CE2D21-02B1-489D-8484-26F36685A4D3}" destId="{073A694C-A959-4653-8BF4-A3CB16428A00}" srcOrd="0" destOrd="0" presId="urn:microsoft.com/office/officeart/2024/3/layout/verticalVisualTextBlock1"/>
    <dgm:cxn modelId="{BE435787-B465-4371-BE31-D6E4D62A2F08}" type="presParOf" srcId="{14CE2D21-02B1-489D-8484-26F36685A4D3}" destId="{23A10457-3612-4903-8BB9-58F441F2CD43}" srcOrd="1" destOrd="0" presId="urn:microsoft.com/office/officeart/2024/3/layout/verticalVisualTextBlock1"/>
    <dgm:cxn modelId="{AD59584C-B4E2-4939-B193-D7304559CCFA}" type="presParOf" srcId="{14CE2D21-02B1-489D-8484-26F36685A4D3}" destId="{7DB189F5-B078-43D6-86C2-84F44727C27A}" srcOrd="2" destOrd="0" presId="urn:microsoft.com/office/officeart/2024/3/layout/verticalVisualTextBlock1"/>
    <dgm:cxn modelId="{CDC24D08-6D11-4E07-9308-C68C3A52AC0F}" type="presParOf" srcId="{09FB22E4-B0EF-4CD2-9986-3E283D4A8611}" destId="{0711D93E-8A57-45CA-8539-EC954E68F982}" srcOrd="3" destOrd="0" presId="urn:microsoft.com/office/officeart/2024/3/layout/verticalVisualTextBlock1"/>
    <dgm:cxn modelId="{B5B56EED-BB1B-4B05-84F8-74D43CCEE7C5}" type="presParOf" srcId="{09FB22E4-B0EF-4CD2-9986-3E283D4A8611}" destId="{4722BA1D-0D43-421B-949B-81C325B14C92}" srcOrd="4" destOrd="0" presId="urn:microsoft.com/office/officeart/2024/3/layout/verticalVisualTextBlock1"/>
    <dgm:cxn modelId="{A0787270-28DB-4EB5-AF1A-D9D0D608AF1B}" type="presParOf" srcId="{4722BA1D-0D43-421B-949B-81C325B14C92}" destId="{42F947A4-D681-4465-BFF1-19AAC7458E54}" srcOrd="0" destOrd="0" presId="urn:microsoft.com/office/officeart/2024/3/layout/verticalVisualTextBlock1"/>
    <dgm:cxn modelId="{6234B821-E98B-492F-B9C4-1C0295E87829}" type="presParOf" srcId="{4722BA1D-0D43-421B-949B-81C325B14C92}" destId="{51B3595E-D6E5-4C5C-9DCE-58E5236DA86C}" srcOrd="1" destOrd="0" presId="urn:microsoft.com/office/officeart/2024/3/layout/verticalVisualTextBlock1"/>
    <dgm:cxn modelId="{F5F91AE5-7880-4A65-806D-68FEE3ACE3C2}" type="presParOf" srcId="{4722BA1D-0D43-421B-949B-81C325B14C92}" destId="{35B37AD4-BA66-4833-B921-062C3C035109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F35BA-F3E9-4497-BFF5-141FF0B7F7A1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75594-B19D-4953-B07C-17350F1C67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Image Classification</a:t>
          </a:r>
        </a:p>
      </dgm:t>
    </dgm:pt>
    <dgm:pt modelId="{6D210467-C161-48BD-AF62-A2AB97E5342B}" type="parTrans" cxnId="{C5222B8D-33A2-4CE0-8845-0DA0AF685A24}">
      <dgm:prSet/>
      <dgm:spPr/>
      <dgm:t>
        <a:bodyPr/>
        <a:lstStyle/>
        <a:p>
          <a:endParaRPr lang="en-US"/>
        </a:p>
      </dgm:t>
    </dgm:pt>
    <dgm:pt modelId="{CFA2F9C7-3408-48A9-B614-1B135141CE07}" type="sibTrans" cxnId="{C5222B8D-33A2-4CE0-8845-0DA0AF685A2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0289B7B-6FA3-4389-8CEA-A036F77DD3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Azure's computer vision classifies images into categories to streamline data processing and analysis.</a:t>
          </a:r>
        </a:p>
      </dgm:t>
    </dgm:pt>
    <dgm:pt modelId="{789D6E1F-BA00-4244-82DF-ABE9B2ED7502}" type="parTrans" cxnId="{25B99F84-45EC-4BE2-9ADB-B127BC361CD7}">
      <dgm:prSet/>
      <dgm:spPr/>
      <dgm:t>
        <a:bodyPr/>
        <a:lstStyle/>
        <a:p>
          <a:endParaRPr lang="en-US"/>
        </a:p>
      </dgm:t>
    </dgm:pt>
    <dgm:pt modelId="{15EA851A-4BDB-4FF1-8143-EAB5F2CBF48C}" type="sibTrans" cxnId="{25B99F84-45EC-4BE2-9ADB-B127BC361CD7}">
      <dgm:prSet/>
      <dgm:spPr/>
      <dgm:t>
        <a:bodyPr/>
        <a:lstStyle/>
        <a:p>
          <a:endParaRPr lang="en-US"/>
        </a:p>
      </dgm:t>
    </dgm:pt>
    <dgm:pt modelId="{8294AA8C-486F-4682-8304-86A244A7FCD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Object Detection</a:t>
          </a:r>
        </a:p>
      </dgm:t>
    </dgm:pt>
    <dgm:pt modelId="{1FB1CA85-1499-41AA-BF6B-F3FDE9025467}" type="parTrans" cxnId="{EC1DC122-8AA3-4118-8BB7-5849D1F4E239}">
      <dgm:prSet/>
      <dgm:spPr/>
      <dgm:t>
        <a:bodyPr/>
        <a:lstStyle/>
        <a:p>
          <a:endParaRPr lang="en-US"/>
        </a:p>
      </dgm:t>
    </dgm:pt>
    <dgm:pt modelId="{32C36213-CC59-4E2F-B05B-41A016F3D35F}" type="sibTrans" cxnId="{EC1DC122-8AA3-4118-8BB7-5849D1F4E23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91904147-35A9-43B0-BAC3-F34D6B2A22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Detecting and locating objects within images aids in automation and enhanced decision-making.</a:t>
          </a:r>
        </a:p>
      </dgm:t>
    </dgm:pt>
    <dgm:pt modelId="{553F1453-5495-46FB-BC9D-B22C181EFF77}" type="parTrans" cxnId="{738C20CA-4BAB-4D78-A7F0-38AC9F27DA2B}">
      <dgm:prSet/>
      <dgm:spPr/>
      <dgm:t>
        <a:bodyPr/>
        <a:lstStyle/>
        <a:p>
          <a:endParaRPr lang="en-US"/>
        </a:p>
      </dgm:t>
    </dgm:pt>
    <dgm:pt modelId="{6DED6CD2-4C11-486E-A63A-86103FE23A1F}" type="sibTrans" cxnId="{738C20CA-4BAB-4D78-A7F0-38AC9F27DA2B}">
      <dgm:prSet/>
      <dgm:spPr/>
      <dgm:t>
        <a:bodyPr/>
        <a:lstStyle/>
        <a:p>
          <a:endParaRPr lang="en-US"/>
        </a:p>
      </dgm:t>
    </dgm:pt>
    <dgm:pt modelId="{B13FD3A5-66D6-410D-A4EE-580CDFE91B5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Facial Recognition</a:t>
          </a:r>
        </a:p>
      </dgm:t>
    </dgm:pt>
    <dgm:pt modelId="{140A2828-644B-45EF-A810-2AF7D0114FCC}" type="parTrans" cxnId="{A172388E-60B2-4A8E-BB0B-007270E3417C}">
      <dgm:prSet/>
      <dgm:spPr/>
      <dgm:t>
        <a:bodyPr/>
        <a:lstStyle/>
        <a:p>
          <a:endParaRPr lang="en-US"/>
        </a:p>
      </dgm:t>
    </dgm:pt>
    <dgm:pt modelId="{5C227104-4F70-4597-8E52-4B1259E06DCA}" type="sibTrans" cxnId="{A172388E-60B2-4A8E-BB0B-007270E3417C}">
      <dgm:prSet/>
      <dgm:spPr/>
      <dgm:t>
        <a:bodyPr/>
        <a:lstStyle/>
        <a:p>
          <a:endParaRPr lang="en-US"/>
        </a:p>
      </dgm:t>
    </dgm:pt>
    <dgm:pt modelId="{D54B10A1-02E5-425C-A5F7-C3B37A4F86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Facial recognition technology enables identifying individuals for security and personalized experiences.</a:t>
          </a:r>
        </a:p>
      </dgm:t>
    </dgm:pt>
    <dgm:pt modelId="{F8ABCA30-FF40-441A-8783-05E4DBC98B76}" type="parTrans" cxnId="{25EA1850-A749-4BC1-902B-BB0E63552890}">
      <dgm:prSet/>
      <dgm:spPr/>
      <dgm:t>
        <a:bodyPr/>
        <a:lstStyle/>
        <a:p>
          <a:endParaRPr lang="en-US"/>
        </a:p>
      </dgm:t>
    </dgm:pt>
    <dgm:pt modelId="{6522D2F9-5BE0-4697-94AC-4A561371EC15}" type="sibTrans" cxnId="{25EA1850-A749-4BC1-902B-BB0E63552890}">
      <dgm:prSet/>
      <dgm:spPr/>
      <dgm:t>
        <a:bodyPr/>
        <a:lstStyle/>
        <a:p>
          <a:endParaRPr lang="en-US"/>
        </a:p>
      </dgm:t>
    </dgm:pt>
    <dgm:pt modelId="{92F8727C-01D1-4E5C-B0DF-0AE33F08C57F}" type="pres">
      <dgm:prSet presAssocID="{48DF35BA-F3E9-4497-BFF5-141FF0B7F7A1}" presName="Root" presStyleCnt="0">
        <dgm:presLayoutVars>
          <dgm:dir/>
          <dgm:resizeHandles val="exact"/>
        </dgm:presLayoutVars>
      </dgm:prSet>
      <dgm:spPr/>
    </dgm:pt>
    <dgm:pt modelId="{74393FDE-4FF8-4864-ADB7-15BF490BEEBB}" type="pres">
      <dgm:prSet presAssocID="{2F675594-B19D-4953-B07C-17350F1C6746}" presName="Composite" presStyleCnt="0"/>
      <dgm:spPr/>
    </dgm:pt>
    <dgm:pt modelId="{1C10A1B7-AF7D-494B-904C-89ED6A805E9D}" type="pres">
      <dgm:prSet presAssocID="{2F675594-B19D-4953-B07C-17350F1C6746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31433" b="7"/>
          <a:stretch/>
        </a:blipFill>
      </dgm:spPr>
      <dgm:extLst>
        <a:ext uri="{E40237B7-FDA0-4F09-8148-C483321AD2D9}">
          <dgm14:cNvPr xmlns:dgm14="http://schemas.microsoft.com/office/drawing/2010/diagram" id="0" name="" descr="concept image of technology application"/>
        </a:ext>
      </dgm:extLst>
    </dgm:pt>
    <dgm:pt modelId="{DFDBA00A-5201-4901-BCA6-F067BF51B660}" type="pres">
      <dgm:prSet presAssocID="{2F675594-B19D-4953-B07C-17350F1C6746}" presName="Subtitle" presStyleLbl="revTx" presStyleIdx="0" presStyleCnt="6">
        <dgm:presLayoutVars>
          <dgm:chMax val="0"/>
          <dgm:bulletEnabled/>
        </dgm:presLayoutVars>
      </dgm:prSet>
      <dgm:spPr/>
    </dgm:pt>
    <dgm:pt modelId="{6C59D455-4B3A-49D9-B816-6630C82742D2}" type="pres">
      <dgm:prSet presAssocID="{2F675594-B19D-4953-B07C-17350F1C6746}" presName="Description" presStyleLbl="revTx" presStyleIdx="1" presStyleCnt="6">
        <dgm:presLayoutVars>
          <dgm:bulletEnabled/>
        </dgm:presLayoutVars>
      </dgm:prSet>
      <dgm:spPr/>
    </dgm:pt>
    <dgm:pt modelId="{A6ABDF56-DCD3-46E7-A4A4-E145D406C21D}" type="pres">
      <dgm:prSet presAssocID="{CFA2F9C7-3408-48A9-B614-1B135141CE07}" presName="sibTrans" presStyleLbl="sibTrans2D1" presStyleIdx="0" presStyleCnt="0"/>
      <dgm:spPr/>
    </dgm:pt>
    <dgm:pt modelId="{91F2AC72-94D3-459B-9AB3-3985F14F7D38}" type="pres">
      <dgm:prSet presAssocID="{8294AA8C-486F-4682-8304-86A244A7FCD1}" presName="Composite" presStyleCnt="0"/>
      <dgm:spPr/>
    </dgm:pt>
    <dgm:pt modelId="{AB8A097D-C0EC-4A78-903D-DF134159117F}" type="pres">
      <dgm:prSet presAssocID="{8294AA8C-486F-4682-8304-86A244A7FCD1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4165" b="3"/>
          <a:stretch/>
        </a:blipFill>
      </dgm:spPr>
      <dgm:extLst>
        <a:ext uri="{E40237B7-FDA0-4F09-8148-C483321AD2D9}">
          <dgm14:cNvPr xmlns:dgm14="http://schemas.microsoft.com/office/drawing/2010/diagram" id="0" name="" descr="Magnyfing glass focusing a sports court as seen from directly above"/>
        </a:ext>
      </dgm:extLst>
    </dgm:pt>
    <dgm:pt modelId="{45D21163-81C5-45E3-B48B-DE1110F7E93C}" type="pres">
      <dgm:prSet presAssocID="{8294AA8C-486F-4682-8304-86A244A7FCD1}" presName="Subtitle" presStyleLbl="revTx" presStyleIdx="2" presStyleCnt="6">
        <dgm:presLayoutVars>
          <dgm:chMax val="0"/>
          <dgm:bulletEnabled/>
        </dgm:presLayoutVars>
      </dgm:prSet>
      <dgm:spPr/>
    </dgm:pt>
    <dgm:pt modelId="{796D6B2B-DFE1-4C4E-8691-E76798B820CE}" type="pres">
      <dgm:prSet presAssocID="{8294AA8C-486F-4682-8304-86A244A7FCD1}" presName="Description" presStyleLbl="revTx" presStyleIdx="3" presStyleCnt="6">
        <dgm:presLayoutVars>
          <dgm:bulletEnabled/>
        </dgm:presLayoutVars>
      </dgm:prSet>
      <dgm:spPr/>
    </dgm:pt>
    <dgm:pt modelId="{DC19A247-3F90-4710-901A-75FB4FE4651B}" type="pres">
      <dgm:prSet presAssocID="{32C36213-CC59-4E2F-B05B-41A016F3D35F}" presName="sibTrans" presStyleLbl="sibTrans2D1" presStyleIdx="0" presStyleCnt="0"/>
      <dgm:spPr/>
    </dgm:pt>
    <dgm:pt modelId="{9C254E25-ED58-4D32-97BB-E7404F7FF503}" type="pres">
      <dgm:prSet presAssocID="{B13FD3A5-66D6-410D-A4EE-580CDFE91B5F}" presName="Composite" presStyleCnt="0"/>
      <dgm:spPr/>
    </dgm:pt>
    <dgm:pt modelId="{63422FA1-9A1A-4D91-A57B-D064663562DA}" type="pres">
      <dgm:prSet presAssocID="{B13FD3A5-66D6-410D-A4EE-580CDFE91B5F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29143"/>
          <a:stretch/>
        </a:blipFill>
      </dgm:spPr>
      <dgm:extLst>
        <a:ext uri="{E40237B7-FDA0-4F09-8148-C483321AD2D9}">
          <dgm14:cNvPr xmlns:dgm14="http://schemas.microsoft.com/office/drawing/2010/diagram" id="0" name="" descr="Human eye seen through transparent digital chart"/>
        </a:ext>
      </dgm:extLst>
    </dgm:pt>
    <dgm:pt modelId="{AD3A1255-3009-4285-8792-D2B9FE044AA0}" type="pres">
      <dgm:prSet presAssocID="{B13FD3A5-66D6-410D-A4EE-580CDFE91B5F}" presName="Subtitle" presStyleLbl="revTx" presStyleIdx="4" presStyleCnt="6">
        <dgm:presLayoutVars>
          <dgm:chMax val="0"/>
          <dgm:bulletEnabled/>
        </dgm:presLayoutVars>
      </dgm:prSet>
      <dgm:spPr/>
    </dgm:pt>
    <dgm:pt modelId="{B24E743E-8AA5-4E4C-8741-FFE01AF1D3EB}" type="pres">
      <dgm:prSet presAssocID="{B13FD3A5-66D6-410D-A4EE-580CDFE91B5F}" presName="Description" presStyleLbl="revTx" presStyleIdx="5" presStyleCnt="6">
        <dgm:presLayoutVars>
          <dgm:bulletEnabled/>
        </dgm:presLayoutVars>
      </dgm:prSet>
      <dgm:spPr/>
    </dgm:pt>
  </dgm:ptLst>
  <dgm:cxnLst>
    <dgm:cxn modelId="{EC1DC122-8AA3-4118-8BB7-5849D1F4E239}" srcId="{48DF35BA-F3E9-4497-BFF5-141FF0B7F7A1}" destId="{8294AA8C-486F-4682-8304-86A244A7FCD1}" srcOrd="1" destOrd="0" parTransId="{1FB1CA85-1499-41AA-BF6B-F3FDE9025467}" sibTransId="{32C36213-CC59-4E2F-B05B-41A016F3D35F}"/>
    <dgm:cxn modelId="{9FF87325-9510-42BB-98E1-0EEEAF770F38}" type="presOf" srcId="{32C36213-CC59-4E2F-B05B-41A016F3D35F}" destId="{DC19A247-3F90-4710-901A-75FB4FE4651B}" srcOrd="0" destOrd="0" presId="urn:microsoft.com/office/officeart/2024/3/layout/verticalVisualTextBlock1"/>
    <dgm:cxn modelId="{B8A8393A-6705-429B-8CCE-485B3943741B}" type="presOf" srcId="{80289B7B-6FA3-4389-8CEA-A036F77DD3A1}" destId="{6C59D455-4B3A-49D9-B816-6630C82742D2}" srcOrd="0" destOrd="0" presId="urn:microsoft.com/office/officeart/2024/3/layout/verticalVisualTextBlock1"/>
    <dgm:cxn modelId="{2969CF64-342B-4023-8CD1-B074879AD53D}" type="presOf" srcId="{B13FD3A5-66D6-410D-A4EE-580CDFE91B5F}" destId="{AD3A1255-3009-4285-8792-D2B9FE044AA0}" srcOrd="0" destOrd="0" presId="urn:microsoft.com/office/officeart/2024/3/layout/verticalVisualTextBlock1"/>
    <dgm:cxn modelId="{A814F44D-1021-45F8-90CD-3773E6492508}" type="presOf" srcId="{48DF35BA-F3E9-4497-BFF5-141FF0B7F7A1}" destId="{92F8727C-01D1-4E5C-B0DF-0AE33F08C57F}" srcOrd="0" destOrd="0" presId="urn:microsoft.com/office/officeart/2024/3/layout/verticalVisualTextBlock1"/>
    <dgm:cxn modelId="{022AA46F-E3A8-4D2F-8FFF-48C265EA9DCE}" type="presOf" srcId="{91904147-35A9-43B0-BAC3-F34D6B2A220C}" destId="{796D6B2B-DFE1-4C4E-8691-E76798B820CE}" srcOrd="0" destOrd="0" presId="urn:microsoft.com/office/officeart/2024/3/layout/verticalVisualTextBlock1"/>
    <dgm:cxn modelId="{25EA1850-A749-4BC1-902B-BB0E63552890}" srcId="{B13FD3A5-66D6-410D-A4EE-580CDFE91B5F}" destId="{D54B10A1-02E5-425C-A5F7-C3B37A4F867C}" srcOrd="0" destOrd="0" parTransId="{F8ABCA30-FF40-441A-8783-05E4DBC98B76}" sibTransId="{6522D2F9-5BE0-4697-94AC-4A561371EC15}"/>
    <dgm:cxn modelId="{4A7F5058-035F-44DC-9C81-62C096E2E7D5}" type="presOf" srcId="{D54B10A1-02E5-425C-A5F7-C3B37A4F867C}" destId="{B24E743E-8AA5-4E4C-8741-FFE01AF1D3EB}" srcOrd="0" destOrd="0" presId="urn:microsoft.com/office/officeart/2024/3/layout/verticalVisualTextBlock1"/>
    <dgm:cxn modelId="{25B99F84-45EC-4BE2-9ADB-B127BC361CD7}" srcId="{2F675594-B19D-4953-B07C-17350F1C6746}" destId="{80289B7B-6FA3-4389-8CEA-A036F77DD3A1}" srcOrd="0" destOrd="0" parTransId="{789D6E1F-BA00-4244-82DF-ABE9B2ED7502}" sibTransId="{15EA851A-4BDB-4FF1-8143-EAB5F2CBF48C}"/>
    <dgm:cxn modelId="{C5222B8D-33A2-4CE0-8845-0DA0AF685A24}" srcId="{48DF35BA-F3E9-4497-BFF5-141FF0B7F7A1}" destId="{2F675594-B19D-4953-B07C-17350F1C6746}" srcOrd="0" destOrd="0" parTransId="{6D210467-C161-48BD-AF62-A2AB97E5342B}" sibTransId="{CFA2F9C7-3408-48A9-B614-1B135141CE07}"/>
    <dgm:cxn modelId="{A172388E-60B2-4A8E-BB0B-007270E3417C}" srcId="{48DF35BA-F3E9-4497-BFF5-141FF0B7F7A1}" destId="{B13FD3A5-66D6-410D-A4EE-580CDFE91B5F}" srcOrd="2" destOrd="0" parTransId="{140A2828-644B-45EF-A810-2AF7D0114FCC}" sibTransId="{5C227104-4F70-4597-8E52-4B1259E06DCA}"/>
    <dgm:cxn modelId="{A0F3089A-02A5-4210-AF7B-978A3C85AD93}" type="presOf" srcId="{2F675594-B19D-4953-B07C-17350F1C6746}" destId="{DFDBA00A-5201-4901-BCA6-F067BF51B660}" srcOrd="0" destOrd="0" presId="urn:microsoft.com/office/officeart/2024/3/layout/verticalVisualTextBlock1"/>
    <dgm:cxn modelId="{BA4B39AA-C8C3-4C19-AA2A-BFB6CB7A9ADA}" type="presOf" srcId="{8294AA8C-486F-4682-8304-86A244A7FCD1}" destId="{45D21163-81C5-45E3-B48B-DE1110F7E93C}" srcOrd="0" destOrd="0" presId="urn:microsoft.com/office/officeart/2024/3/layout/verticalVisualTextBlock1"/>
    <dgm:cxn modelId="{738C20CA-4BAB-4D78-A7F0-38AC9F27DA2B}" srcId="{8294AA8C-486F-4682-8304-86A244A7FCD1}" destId="{91904147-35A9-43B0-BAC3-F34D6B2A220C}" srcOrd="0" destOrd="0" parTransId="{553F1453-5495-46FB-BC9D-B22C181EFF77}" sibTransId="{6DED6CD2-4C11-486E-A63A-86103FE23A1F}"/>
    <dgm:cxn modelId="{91C01CFF-6A2A-4303-AD78-DDCEA706A8DF}" type="presOf" srcId="{CFA2F9C7-3408-48A9-B614-1B135141CE07}" destId="{A6ABDF56-DCD3-46E7-A4A4-E145D406C21D}" srcOrd="0" destOrd="0" presId="urn:microsoft.com/office/officeart/2024/3/layout/verticalVisualTextBlock1"/>
    <dgm:cxn modelId="{59CC6758-9316-4CA5-A27B-EFE01E81472C}" type="presParOf" srcId="{92F8727C-01D1-4E5C-B0DF-0AE33F08C57F}" destId="{74393FDE-4FF8-4864-ADB7-15BF490BEEBB}" srcOrd="0" destOrd="0" presId="urn:microsoft.com/office/officeart/2024/3/layout/verticalVisualTextBlock1"/>
    <dgm:cxn modelId="{5E88B4C5-E0BE-4FED-BE79-AA3EF44489E7}" type="presParOf" srcId="{74393FDE-4FF8-4864-ADB7-15BF490BEEBB}" destId="{1C10A1B7-AF7D-494B-904C-89ED6A805E9D}" srcOrd="0" destOrd="0" presId="urn:microsoft.com/office/officeart/2024/3/layout/verticalVisualTextBlock1"/>
    <dgm:cxn modelId="{9F744F91-6DAE-480C-A0E2-9FA0D06033A7}" type="presParOf" srcId="{74393FDE-4FF8-4864-ADB7-15BF490BEEBB}" destId="{DFDBA00A-5201-4901-BCA6-F067BF51B660}" srcOrd="1" destOrd="0" presId="urn:microsoft.com/office/officeart/2024/3/layout/verticalVisualTextBlock1"/>
    <dgm:cxn modelId="{526654C0-8145-4ADC-B3CE-17918626B7E7}" type="presParOf" srcId="{74393FDE-4FF8-4864-ADB7-15BF490BEEBB}" destId="{6C59D455-4B3A-49D9-B816-6630C82742D2}" srcOrd="2" destOrd="0" presId="urn:microsoft.com/office/officeart/2024/3/layout/verticalVisualTextBlock1"/>
    <dgm:cxn modelId="{D7A72ECE-4211-4678-B3DB-8334BC0F6986}" type="presParOf" srcId="{92F8727C-01D1-4E5C-B0DF-0AE33F08C57F}" destId="{A6ABDF56-DCD3-46E7-A4A4-E145D406C21D}" srcOrd="1" destOrd="0" presId="urn:microsoft.com/office/officeart/2024/3/layout/verticalVisualTextBlock1"/>
    <dgm:cxn modelId="{9D31F337-CB45-4519-AB0F-62BFB6B4EF1A}" type="presParOf" srcId="{92F8727C-01D1-4E5C-B0DF-0AE33F08C57F}" destId="{91F2AC72-94D3-459B-9AB3-3985F14F7D38}" srcOrd="2" destOrd="0" presId="urn:microsoft.com/office/officeart/2024/3/layout/verticalVisualTextBlock1"/>
    <dgm:cxn modelId="{84C08CD0-0AAF-44AF-BF3F-80763677189C}" type="presParOf" srcId="{91F2AC72-94D3-459B-9AB3-3985F14F7D38}" destId="{AB8A097D-C0EC-4A78-903D-DF134159117F}" srcOrd="0" destOrd="0" presId="urn:microsoft.com/office/officeart/2024/3/layout/verticalVisualTextBlock1"/>
    <dgm:cxn modelId="{C80074AA-953F-49F0-985A-D1D0482B3F1F}" type="presParOf" srcId="{91F2AC72-94D3-459B-9AB3-3985F14F7D38}" destId="{45D21163-81C5-45E3-B48B-DE1110F7E93C}" srcOrd="1" destOrd="0" presId="urn:microsoft.com/office/officeart/2024/3/layout/verticalVisualTextBlock1"/>
    <dgm:cxn modelId="{D972B341-4CDC-4A26-8B26-A4A7ABEB5EC3}" type="presParOf" srcId="{91F2AC72-94D3-459B-9AB3-3985F14F7D38}" destId="{796D6B2B-DFE1-4C4E-8691-E76798B820CE}" srcOrd="2" destOrd="0" presId="urn:microsoft.com/office/officeart/2024/3/layout/verticalVisualTextBlock1"/>
    <dgm:cxn modelId="{07534D5D-2F5F-4B91-AD91-00B5565B22A5}" type="presParOf" srcId="{92F8727C-01D1-4E5C-B0DF-0AE33F08C57F}" destId="{DC19A247-3F90-4710-901A-75FB4FE4651B}" srcOrd="3" destOrd="0" presId="urn:microsoft.com/office/officeart/2024/3/layout/verticalVisualTextBlock1"/>
    <dgm:cxn modelId="{8E012F29-3FAC-4CE9-A7EB-91C1ACAD85DA}" type="presParOf" srcId="{92F8727C-01D1-4E5C-B0DF-0AE33F08C57F}" destId="{9C254E25-ED58-4D32-97BB-E7404F7FF503}" srcOrd="4" destOrd="0" presId="urn:microsoft.com/office/officeart/2024/3/layout/verticalVisualTextBlock1"/>
    <dgm:cxn modelId="{23C6AA9B-140C-43AD-9424-51ECF0B55010}" type="presParOf" srcId="{9C254E25-ED58-4D32-97BB-E7404F7FF503}" destId="{63422FA1-9A1A-4D91-A57B-D064663562DA}" srcOrd="0" destOrd="0" presId="urn:microsoft.com/office/officeart/2024/3/layout/verticalVisualTextBlock1"/>
    <dgm:cxn modelId="{DCEF0423-5C3D-409D-8F73-7D8555EF7DE5}" type="presParOf" srcId="{9C254E25-ED58-4D32-97BB-E7404F7FF503}" destId="{AD3A1255-3009-4285-8792-D2B9FE044AA0}" srcOrd="1" destOrd="0" presId="urn:microsoft.com/office/officeart/2024/3/layout/verticalVisualTextBlock1"/>
    <dgm:cxn modelId="{756069C9-FAAF-4B23-AC3F-673915095D4F}" type="presParOf" srcId="{9C254E25-ED58-4D32-97BB-E7404F7FF503}" destId="{B24E743E-8AA5-4E4C-8741-FFE01AF1D3EB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57A865-EBCC-4C3D-A9C0-F08C7993CAD8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7BB2B4-7CA6-45F7-985F-9E7CB6B139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Creating Basic Chatbots</a:t>
          </a:r>
        </a:p>
      </dgm:t>
    </dgm:pt>
    <dgm:pt modelId="{D35E250B-1A51-4CB3-9433-DAFC086EAD68}" type="parTrans" cxnId="{87009DE1-BAE3-4625-9C6A-830F07D118DD}">
      <dgm:prSet/>
      <dgm:spPr/>
      <dgm:t>
        <a:bodyPr/>
        <a:lstStyle/>
        <a:p>
          <a:endParaRPr lang="en-US"/>
        </a:p>
      </dgm:t>
    </dgm:pt>
    <dgm:pt modelId="{FEEDFF7B-F457-429D-A738-4296E70BDEB7}" type="sibTrans" cxnId="{87009DE1-BAE3-4625-9C6A-830F07D118D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BE7E60CD-79A9-4481-8AD9-811FD019B3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 the fundamentals of building simple chatbots that can respond to user inputs effectively.</a:t>
          </a:r>
        </a:p>
      </dgm:t>
    </dgm:pt>
    <dgm:pt modelId="{6CDDC39B-B93F-4F09-A074-D389B4895D82}" type="parTrans" cxnId="{BBF43193-8552-43D4-8F7B-0289A101E621}">
      <dgm:prSet/>
      <dgm:spPr/>
      <dgm:t>
        <a:bodyPr/>
        <a:lstStyle/>
        <a:p>
          <a:endParaRPr lang="en-US"/>
        </a:p>
      </dgm:t>
    </dgm:pt>
    <dgm:pt modelId="{C5F975E9-58C6-4D6A-BB15-4EDD9F39E5A4}" type="sibTrans" cxnId="{BBF43193-8552-43D4-8F7B-0289A101E621}">
      <dgm:prSet/>
      <dgm:spPr/>
      <dgm:t>
        <a:bodyPr/>
        <a:lstStyle/>
        <a:p>
          <a:endParaRPr lang="en-US"/>
        </a:p>
      </dgm:t>
    </dgm:pt>
    <dgm:pt modelId="{04C3DA83-A0C2-42F7-9520-6EE705642CB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Integration with Messaging Platforms</a:t>
          </a:r>
        </a:p>
      </dgm:t>
    </dgm:pt>
    <dgm:pt modelId="{D8460209-75EA-415B-9DFA-4EDBE4E653EB}" type="parTrans" cxnId="{F40E8C3F-D4CD-4613-BA67-CEC692E19087}">
      <dgm:prSet/>
      <dgm:spPr/>
      <dgm:t>
        <a:bodyPr/>
        <a:lstStyle/>
        <a:p>
          <a:endParaRPr lang="en-US"/>
        </a:p>
      </dgm:t>
    </dgm:pt>
    <dgm:pt modelId="{8DA541D3-6C65-4691-B021-709BC444DCB0}" type="sibTrans" cxnId="{F40E8C3F-D4CD-4613-BA67-CEC692E19087}">
      <dgm:prSet/>
      <dgm:spPr/>
      <dgm:t>
        <a:bodyPr/>
        <a:lstStyle/>
        <a:p>
          <a:endParaRPr lang="en-US"/>
        </a:p>
      </dgm:t>
    </dgm:pt>
    <dgm:pt modelId="{6AFEE12E-1EC3-4E44-A969-5CFBEF69FC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Explore how to connect chatbots to popular messaging platforms for seamless communication.</a:t>
          </a:r>
        </a:p>
      </dgm:t>
    </dgm:pt>
    <dgm:pt modelId="{91FDB7B9-C7EF-49DE-826A-9BB6920D3495}" type="parTrans" cxnId="{E3CEBB21-67B0-404B-8A77-3857199E1E62}">
      <dgm:prSet/>
      <dgm:spPr/>
      <dgm:t>
        <a:bodyPr/>
        <a:lstStyle/>
        <a:p>
          <a:endParaRPr lang="en-US"/>
        </a:p>
      </dgm:t>
    </dgm:pt>
    <dgm:pt modelId="{8A7A5EC6-3CA8-416A-BF0A-2DFF02AEDBE5}" type="sibTrans" cxnId="{E3CEBB21-67B0-404B-8A77-3857199E1E62}">
      <dgm:prSet/>
      <dgm:spPr/>
      <dgm:t>
        <a:bodyPr/>
        <a:lstStyle/>
        <a:p>
          <a:endParaRPr lang="en-US"/>
        </a:p>
      </dgm:t>
    </dgm:pt>
    <dgm:pt modelId="{4B4A71D8-9B75-4613-A51D-602E243EE784}" type="pres">
      <dgm:prSet presAssocID="{E557A865-EBCC-4C3D-A9C0-F08C7993CAD8}" presName="Name0" presStyleCnt="0">
        <dgm:presLayoutVars>
          <dgm:dir/>
          <dgm:resizeHandles val="exact"/>
        </dgm:presLayoutVars>
      </dgm:prSet>
      <dgm:spPr/>
    </dgm:pt>
    <dgm:pt modelId="{F52F46BC-917C-47BF-8B53-B028C81F6BC9}" type="pres">
      <dgm:prSet presAssocID="{387BB2B4-7CA6-45F7-985F-9E7CB6B13973}" presName="compNode" presStyleCnt="0"/>
      <dgm:spPr/>
    </dgm:pt>
    <dgm:pt modelId="{8BF7436D-8D70-4E9B-9809-BDAEBE822810}" type="pres">
      <dgm:prSet presAssocID="{387BB2B4-7CA6-45F7-985F-9E7CB6B13973}" presName="pictRect" presStyleLbl="revTx" presStyleIdx="0" presStyleCnt="4">
        <dgm:presLayoutVars>
          <dgm:chMax val="0"/>
          <dgm:bulletEnabled/>
        </dgm:presLayoutVars>
      </dgm:prSet>
      <dgm:spPr/>
    </dgm:pt>
    <dgm:pt modelId="{EA7C11D8-A195-4172-8652-0FC1A96BA7B2}" type="pres">
      <dgm:prSet presAssocID="{387BB2B4-7CA6-45F7-985F-9E7CB6B13973}" presName="textRect" presStyleLbl="revTx" presStyleIdx="1" presStyleCnt="4">
        <dgm:presLayoutVars>
          <dgm:bulletEnabled/>
        </dgm:presLayoutVars>
      </dgm:prSet>
      <dgm:spPr/>
    </dgm:pt>
    <dgm:pt modelId="{31B5428A-2A25-4748-AC32-19342332F5A5}" type="pres">
      <dgm:prSet presAssocID="{FEEDFF7B-F457-429D-A738-4296E70BDEB7}" presName="sibTrans" presStyleLbl="sibTrans2D1" presStyleIdx="0" presStyleCnt="0"/>
      <dgm:spPr/>
    </dgm:pt>
    <dgm:pt modelId="{F290DA6C-152E-49F6-A03C-6EC5169C9964}" type="pres">
      <dgm:prSet presAssocID="{04C3DA83-A0C2-42F7-9520-6EE705642CB3}" presName="compNode" presStyleCnt="0"/>
      <dgm:spPr/>
    </dgm:pt>
    <dgm:pt modelId="{70F5ABC8-312F-4B81-97A5-80CAA5EFAF95}" type="pres">
      <dgm:prSet presAssocID="{04C3DA83-A0C2-42F7-9520-6EE705642CB3}" presName="pictRect" presStyleLbl="revTx" presStyleIdx="2" presStyleCnt="4">
        <dgm:presLayoutVars>
          <dgm:chMax val="0"/>
          <dgm:bulletEnabled/>
        </dgm:presLayoutVars>
      </dgm:prSet>
      <dgm:spPr/>
    </dgm:pt>
    <dgm:pt modelId="{A31E1E31-267D-4E3E-8C91-A0DB92515A1A}" type="pres">
      <dgm:prSet presAssocID="{04C3DA83-A0C2-42F7-9520-6EE705642CB3}" presName="textRect" presStyleLbl="revTx" presStyleIdx="3" presStyleCnt="4">
        <dgm:presLayoutVars>
          <dgm:bulletEnabled/>
        </dgm:presLayoutVars>
      </dgm:prSet>
      <dgm:spPr/>
    </dgm:pt>
  </dgm:ptLst>
  <dgm:cxnLst>
    <dgm:cxn modelId="{8E76871D-86C9-4F9B-BC58-3B2229DECB36}" type="presOf" srcId="{E557A865-EBCC-4C3D-A9C0-F08C7993CAD8}" destId="{4B4A71D8-9B75-4613-A51D-602E243EE784}" srcOrd="0" destOrd="0" presId="urn:microsoft.com/office/officeart/2024/3/layout/hArchList1"/>
    <dgm:cxn modelId="{E3CEBB21-67B0-404B-8A77-3857199E1E62}" srcId="{04C3DA83-A0C2-42F7-9520-6EE705642CB3}" destId="{6AFEE12E-1EC3-4E44-A969-5CFBEF69FC79}" srcOrd="0" destOrd="0" parTransId="{91FDB7B9-C7EF-49DE-826A-9BB6920D3495}" sibTransId="{8A7A5EC6-3CA8-416A-BF0A-2DFF02AEDBE5}"/>
    <dgm:cxn modelId="{F40E8C3F-D4CD-4613-BA67-CEC692E19087}" srcId="{E557A865-EBCC-4C3D-A9C0-F08C7993CAD8}" destId="{04C3DA83-A0C2-42F7-9520-6EE705642CB3}" srcOrd="1" destOrd="0" parTransId="{D8460209-75EA-415B-9DFA-4EDBE4E653EB}" sibTransId="{8DA541D3-6C65-4691-B021-709BC444DCB0}"/>
    <dgm:cxn modelId="{156A5560-C840-4830-A050-4C3C3DD6D8DD}" type="presOf" srcId="{04C3DA83-A0C2-42F7-9520-6EE705642CB3}" destId="{70F5ABC8-312F-4B81-97A5-80CAA5EFAF95}" srcOrd="0" destOrd="0" presId="urn:microsoft.com/office/officeart/2024/3/layout/hArchList1"/>
    <dgm:cxn modelId="{8DD89341-33BB-475A-95DC-E8B97F7DD1A7}" type="presOf" srcId="{BE7E60CD-79A9-4481-8AD9-811FD019B3CD}" destId="{EA7C11D8-A195-4172-8652-0FC1A96BA7B2}" srcOrd="0" destOrd="0" presId="urn:microsoft.com/office/officeart/2024/3/layout/hArchList1"/>
    <dgm:cxn modelId="{1373E54D-034B-49E9-8E55-C5FD5AF34F79}" type="presOf" srcId="{6AFEE12E-1EC3-4E44-A969-5CFBEF69FC79}" destId="{A31E1E31-267D-4E3E-8C91-A0DB92515A1A}" srcOrd="0" destOrd="0" presId="urn:microsoft.com/office/officeart/2024/3/layout/hArchList1"/>
    <dgm:cxn modelId="{7F7C716E-057C-4AE5-8D5B-AE1705F361EE}" type="presOf" srcId="{387BB2B4-7CA6-45F7-985F-9E7CB6B13973}" destId="{8BF7436D-8D70-4E9B-9809-BDAEBE822810}" srcOrd="0" destOrd="0" presId="urn:microsoft.com/office/officeart/2024/3/layout/hArchList1"/>
    <dgm:cxn modelId="{BBF43193-8552-43D4-8F7B-0289A101E621}" srcId="{387BB2B4-7CA6-45F7-985F-9E7CB6B13973}" destId="{BE7E60CD-79A9-4481-8AD9-811FD019B3CD}" srcOrd="0" destOrd="0" parTransId="{6CDDC39B-B93F-4F09-A074-D389B4895D82}" sibTransId="{C5F975E9-58C6-4D6A-BB15-4EDD9F39E5A4}"/>
    <dgm:cxn modelId="{57446694-29D4-422B-9074-FAC85BC5733A}" type="presOf" srcId="{FEEDFF7B-F457-429D-A738-4296E70BDEB7}" destId="{31B5428A-2A25-4748-AC32-19342332F5A5}" srcOrd="0" destOrd="0" presId="urn:microsoft.com/office/officeart/2024/3/layout/hArchList1"/>
    <dgm:cxn modelId="{87009DE1-BAE3-4625-9C6A-830F07D118DD}" srcId="{E557A865-EBCC-4C3D-A9C0-F08C7993CAD8}" destId="{387BB2B4-7CA6-45F7-985F-9E7CB6B13973}" srcOrd="0" destOrd="0" parTransId="{D35E250B-1A51-4CB3-9433-DAFC086EAD68}" sibTransId="{FEEDFF7B-F457-429D-A738-4296E70BDEB7}"/>
    <dgm:cxn modelId="{147B386B-269C-410F-9151-02CA6B681AD6}" type="presParOf" srcId="{4B4A71D8-9B75-4613-A51D-602E243EE784}" destId="{F52F46BC-917C-47BF-8B53-B028C81F6BC9}" srcOrd="0" destOrd="0" presId="urn:microsoft.com/office/officeart/2024/3/layout/hArchList1"/>
    <dgm:cxn modelId="{BAF49558-D038-4D82-B36F-83EF43DB29C5}" type="presParOf" srcId="{F52F46BC-917C-47BF-8B53-B028C81F6BC9}" destId="{8BF7436D-8D70-4E9B-9809-BDAEBE822810}" srcOrd="0" destOrd="0" presId="urn:microsoft.com/office/officeart/2024/3/layout/hArchList1"/>
    <dgm:cxn modelId="{878105CE-CD2E-4CA7-8796-03E9450E0B2B}" type="presParOf" srcId="{F52F46BC-917C-47BF-8B53-B028C81F6BC9}" destId="{EA7C11D8-A195-4172-8652-0FC1A96BA7B2}" srcOrd="1" destOrd="0" presId="urn:microsoft.com/office/officeart/2024/3/layout/hArchList1"/>
    <dgm:cxn modelId="{DE479B64-75B1-4B58-B005-54CCEBB13A2E}" type="presParOf" srcId="{4B4A71D8-9B75-4613-A51D-602E243EE784}" destId="{31B5428A-2A25-4748-AC32-19342332F5A5}" srcOrd="1" destOrd="0" presId="urn:microsoft.com/office/officeart/2024/3/layout/hArchList1"/>
    <dgm:cxn modelId="{FBDAC6EA-3E7A-468C-808A-A3E333415310}" type="presParOf" srcId="{4B4A71D8-9B75-4613-A51D-602E243EE784}" destId="{F290DA6C-152E-49F6-A03C-6EC5169C9964}" srcOrd="2" destOrd="0" presId="urn:microsoft.com/office/officeart/2024/3/layout/hArchList1"/>
    <dgm:cxn modelId="{B4E9F3EF-C51A-4E06-BFD0-D700D440B4CB}" type="presParOf" srcId="{F290DA6C-152E-49F6-A03C-6EC5169C9964}" destId="{70F5ABC8-312F-4B81-97A5-80CAA5EFAF95}" srcOrd="0" destOrd="0" presId="urn:microsoft.com/office/officeart/2024/3/layout/hArchList1"/>
    <dgm:cxn modelId="{D42518E1-B890-4FCA-96AB-6D4989123C4A}" type="presParOf" srcId="{F290DA6C-152E-49F6-A03C-6EC5169C9964}" destId="{A31E1E31-267D-4E3E-8C91-A0DB92515A1A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A4253-B623-44FB-8533-CDD17656B9BE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C50819-D3F5-49EB-ABD6-95DB0132034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Foundational AI Knowledge</a:t>
          </a:r>
        </a:p>
      </dgm:t>
    </dgm:pt>
    <dgm:pt modelId="{F3F210A2-B4D8-4FBE-ABAA-CCB20EC3BF79}" type="parTrans" cxnId="{03197906-28A9-4771-A9C3-765A3C7DBAE6}">
      <dgm:prSet/>
      <dgm:spPr/>
      <dgm:t>
        <a:bodyPr/>
        <a:lstStyle/>
        <a:p>
          <a:endParaRPr lang="en-US"/>
        </a:p>
      </dgm:t>
    </dgm:pt>
    <dgm:pt modelId="{ACB816F8-8DC3-4CE4-B23E-44CAB5BF5707}" type="sibTrans" cxnId="{03197906-28A9-4771-A9C3-765A3C7DBAE6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55F16C4B-A89C-48AA-A5ED-6286E1FEE6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syllabus provides students with essential AI concepts and theories to build a strong foundational understanding.</a:t>
          </a:r>
        </a:p>
      </dgm:t>
    </dgm:pt>
    <dgm:pt modelId="{5DD049FC-21AC-4EBD-94E5-65AB413B6A22}" type="parTrans" cxnId="{96B9F0B4-728E-41CC-A7E3-983FFC4196CF}">
      <dgm:prSet/>
      <dgm:spPr/>
      <dgm:t>
        <a:bodyPr/>
        <a:lstStyle/>
        <a:p>
          <a:endParaRPr lang="en-US"/>
        </a:p>
      </dgm:t>
    </dgm:pt>
    <dgm:pt modelId="{5EDE4BA6-BF63-4F83-A2A5-68CC1A2708C5}" type="sibTrans" cxnId="{96B9F0B4-728E-41CC-A7E3-983FFC4196CF}">
      <dgm:prSet/>
      <dgm:spPr/>
      <dgm:t>
        <a:bodyPr/>
        <a:lstStyle/>
        <a:p>
          <a:endParaRPr lang="en-US"/>
        </a:p>
      </dgm:t>
    </dgm:pt>
    <dgm:pt modelId="{64F55C96-C49C-446D-90F0-929EEFC2A1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Practical Azure Skills</a:t>
          </a:r>
        </a:p>
      </dgm:t>
    </dgm:pt>
    <dgm:pt modelId="{09CDA4BD-77B1-4BA5-9E41-4F497FE8B87A}" type="parTrans" cxnId="{83361352-8A36-407D-BE00-8BD4811BB285}">
      <dgm:prSet/>
      <dgm:spPr/>
      <dgm:t>
        <a:bodyPr/>
        <a:lstStyle/>
        <a:p>
          <a:endParaRPr lang="en-US"/>
        </a:p>
      </dgm:t>
    </dgm:pt>
    <dgm:pt modelId="{F3A1C2A7-BB5F-4F23-8123-7C4A8C02305C}" type="sibTrans" cxnId="{83361352-8A36-407D-BE00-8BD4811BB285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408FDE28-10D4-40EC-8A14-70B2F759B1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gain hands-on experience using cloud computing tools to apply AI techniques effectively.</a:t>
          </a:r>
        </a:p>
      </dgm:t>
    </dgm:pt>
    <dgm:pt modelId="{C8796E55-0E3E-4A8F-9575-8F20FE1656F4}" type="parTrans" cxnId="{C5B6258B-9C7E-4212-901E-2D4976D0D839}">
      <dgm:prSet/>
      <dgm:spPr/>
      <dgm:t>
        <a:bodyPr/>
        <a:lstStyle/>
        <a:p>
          <a:endParaRPr lang="en-US"/>
        </a:p>
      </dgm:t>
    </dgm:pt>
    <dgm:pt modelId="{9CC286EA-B4C5-4E1E-A9A5-9347F7E8CAC4}" type="sibTrans" cxnId="{C5B6258B-9C7E-4212-901E-2D4976D0D839}">
      <dgm:prSet/>
      <dgm:spPr/>
      <dgm:t>
        <a:bodyPr/>
        <a:lstStyle/>
        <a:p>
          <a:endParaRPr lang="en-US"/>
        </a:p>
      </dgm:t>
    </dgm:pt>
    <dgm:pt modelId="{319116F8-2D65-4DDD-BB16-560542BDFEE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Ethical Awareness</a:t>
          </a:r>
        </a:p>
      </dgm:t>
    </dgm:pt>
    <dgm:pt modelId="{0F3A15FD-0136-4B8D-9859-BE126397BC63}" type="parTrans" cxnId="{DB443123-D039-45B6-93FD-DAA30B032F5F}">
      <dgm:prSet/>
      <dgm:spPr/>
      <dgm:t>
        <a:bodyPr/>
        <a:lstStyle/>
        <a:p>
          <a:endParaRPr lang="en-US"/>
        </a:p>
      </dgm:t>
    </dgm:pt>
    <dgm:pt modelId="{660EBE44-A64D-4BD7-92E6-145A8DF8F08D}" type="sibTrans" cxnId="{DB443123-D039-45B6-93FD-DAA30B032F5F}">
      <dgm:prSet/>
      <dgm:spPr/>
      <dgm:t>
        <a:bodyPr/>
        <a:lstStyle/>
        <a:p>
          <a:endParaRPr lang="en-US"/>
        </a:p>
      </dgm:t>
    </dgm:pt>
    <dgm:pt modelId="{B84DCAED-84A7-4424-8C69-7D0C95F2DC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curriculum emphasizes understanding ethical considerations in AI to promote responsible technology use.</a:t>
          </a:r>
        </a:p>
      </dgm:t>
    </dgm:pt>
    <dgm:pt modelId="{D66F1D9E-C82A-4C22-9EAA-631C4F4F7534}" type="parTrans" cxnId="{461CEA4E-DF62-4177-A124-7BDF8C56BD6C}">
      <dgm:prSet/>
      <dgm:spPr/>
      <dgm:t>
        <a:bodyPr/>
        <a:lstStyle/>
        <a:p>
          <a:endParaRPr lang="en-US"/>
        </a:p>
      </dgm:t>
    </dgm:pt>
    <dgm:pt modelId="{2C758F58-B9E8-4098-9FF8-CE580DC4BC16}" type="sibTrans" cxnId="{461CEA4E-DF62-4177-A124-7BDF8C56BD6C}">
      <dgm:prSet/>
      <dgm:spPr/>
      <dgm:t>
        <a:bodyPr/>
        <a:lstStyle/>
        <a:p>
          <a:endParaRPr lang="en-US"/>
        </a:p>
      </dgm:t>
    </dgm:pt>
    <dgm:pt modelId="{75031741-2C92-4AAE-800C-EF3888B8D441}" type="pres">
      <dgm:prSet presAssocID="{9FCA4253-B623-44FB-8533-CDD17656B9BE}" presName="Name0" presStyleCnt="0">
        <dgm:presLayoutVars>
          <dgm:dir/>
          <dgm:resizeHandles val="exact"/>
        </dgm:presLayoutVars>
      </dgm:prSet>
      <dgm:spPr/>
    </dgm:pt>
    <dgm:pt modelId="{0340BC23-7586-4136-A370-EDFFEF95D67B}" type="pres">
      <dgm:prSet presAssocID="{AAC50819-D3F5-49EB-ABD6-95DB0132034D}" presName="compNode" presStyleCnt="0"/>
      <dgm:spPr/>
    </dgm:pt>
    <dgm:pt modelId="{D06C2FEF-42FE-415A-800D-2654084ADC4C}" type="pres">
      <dgm:prSet presAssocID="{AAC50819-D3F5-49EB-ABD6-95DB0132034D}" presName="pictRect" presStyleLbl="revTx" presStyleIdx="0" presStyleCnt="6">
        <dgm:presLayoutVars>
          <dgm:chMax val="0"/>
          <dgm:bulletEnabled/>
        </dgm:presLayoutVars>
      </dgm:prSet>
      <dgm:spPr/>
    </dgm:pt>
    <dgm:pt modelId="{5E4DFFA4-0182-47CA-B6B0-5BE337E00D82}" type="pres">
      <dgm:prSet presAssocID="{AAC50819-D3F5-49EB-ABD6-95DB0132034D}" presName="textRect" presStyleLbl="revTx" presStyleIdx="1" presStyleCnt="6">
        <dgm:presLayoutVars>
          <dgm:bulletEnabled/>
        </dgm:presLayoutVars>
      </dgm:prSet>
      <dgm:spPr/>
    </dgm:pt>
    <dgm:pt modelId="{BA5E4D08-24F0-4796-ACD0-AF0655F712B5}" type="pres">
      <dgm:prSet presAssocID="{ACB816F8-8DC3-4CE4-B23E-44CAB5BF5707}" presName="sibTrans" presStyleLbl="sibTrans2D1" presStyleIdx="0" presStyleCnt="0"/>
      <dgm:spPr/>
    </dgm:pt>
    <dgm:pt modelId="{73AC85F9-8F36-40BF-A608-3F1018B892E6}" type="pres">
      <dgm:prSet presAssocID="{64F55C96-C49C-446D-90F0-929EEFC2A159}" presName="compNode" presStyleCnt="0"/>
      <dgm:spPr/>
    </dgm:pt>
    <dgm:pt modelId="{1DFB53D7-A944-4E30-83CB-82A4EFD88208}" type="pres">
      <dgm:prSet presAssocID="{64F55C96-C49C-446D-90F0-929EEFC2A159}" presName="pictRect" presStyleLbl="revTx" presStyleIdx="2" presStyleCnt="6">
        <dgm:presLayoutVars>
          <dgm:chMax val="0"/>
          <dgm:bulletEnabled/>
        </dgm:presLayoutVars>
      </dgm:prSet>
      <dgm:spPr/>
    </dgm:pt>
    <dgm:pt modelId="{6FCFAE31-89DA-4490-ABBA-5A2297611A5B}" type="pres">
      <dgm:prSet presAssocID="{64F55C96-C49C-446D-90F0-929EEFC2A159}" presName="textRect" presStyleLbl="revTx" presStyleIdx="3" presStyleCnt="6">
        <dgm:presLayoutVars>
          <dgm:bulletEnabled/>
        </dgm:presLayoutVars>
      </dgm:prSet>
      <dgm:spPr/>
    </dgm:pt>
    <dgm:pt modelId="{537C37C2-080E-45D9-96DA-97E33DB26E92}" type="pres">
      <dgm:prSet presAssocID="{F3A1C2A7-BB5F-4F23-8123-7C4A8C02305C}" presName="sibTrans" presStyleLbl="sibTrans2D1" presStyleIdx="0" presStyleCnt="0"/>
      <dgm:spPr/>
    </dgm:pt>
    <dgm:pt modelId="{6E43087B-3459-4FB4-AE8D-056DBBE1A3D4}" type="pres">
      <dgm:prSet presAssocID="{319116F8-2D65-4DDD-BB16-560542BDFEE8}" presName="compNode" presStyleCnt="0"/>
      <dgm:spPr/>
    </dgm:pt>
    <dgm:pt modelId="{CCFDAA8E-E96F-43B3-BA88-1B3A8CD9CC92}" type="pres">
      <dgm:prSet presAssocID="{319116F8-2D65-4DDD-BB16-560542BDFEE8}" presName="pictRect" presStyleLbl="revTx" presStyleIdx="4" presStyleCnt="6">
        <dgm:presLayoutVars>
          <dgm:chMax val="0"/>
          <dgm:bulletEnabled/>
        </dgm:presLayoutVars>
      </dgm:prSet>
      <dgm:spPr/>
    </dgm:pt>
    <dgm:pt modelId="{AFDC1FC6-3794-4982-A09E-D46625F3C74A}" type="pres">
      <dgm:prSet presAssocID="{319116F8-2D65-4DDD-BB16-560542BDFEE8}" presName="textRect" presStyleLbl="revTx" presStyleIdx="5" presStyleCnt="6">
        <dgm:presLayoutVars>
          <dgm:bulletEnabled/>
        </dgm:presLayoutVars>
      </dgm:prSet>
      <dgm:spPr/>
    </dgm:pt>
  </dgm:ptLst>
  <dgm:cxnLst>
    <dgm:cxn modelId="{03197906-28A9-4771-A9C3-765A3C7DBAE6}" srcId="{9FCA4253-B623-44FB-8533-CDD17656B9BE}" destId="{AAC50819-D3F5-49EB-ABD6-95DB0132034D}" srcOrd="0" destOrd="0" parTransId="{F3F210A2-B4D8-4FBE-ABAA-CCB20EC3BF79}" sibTransId="{ACB816F8-8DC3-4CE4-B23E-44CAB5BF5707}"/>
    <dgm:cxn modelId="{BCBAAC0B-9032-4780-AE81-4DEEB8DFD772}" type="presOf" srcId="{319116F8-2D65-4DDD-BB16-560542BDFEE8}" destId="{CCFDAA8E-E96F-43B3-BA88-1B3A8CD9CC92}" srcOrd="0" destOrd="0" presId="urn:microsoft.com/office/officeart/2024/3/layout/hArchList1"/>
    <dgm:cxn modelId="{DB443123-D039-45B6-93FD-DAA30B032F5F}" srcId="{9FCA4253-B623-44FB-8533-CDD17656B9BE}" destId="{319116F8-2D65-4DDD-BB16-560542BDFEE8}" srcOrd="2" destOrd="0" parTransId="{0F3A15FD-0136-4B8D-9859-BE126397BC63}" sibTransId="{660EBE44-A64D-4BD7-92E6-145A8DF8F08D}"/>
    <dgm:cxn modelId="{D4733B3C-4A4D-448A-9827-0FB31AB63608}" type="presOf" srcId="{9FCA4253-B623-44FB-8533-CDD17656B9BE}" destId="{75031741-2C92-4AAE-800C-EF3888B8D441}" srcOrd="0" destOrd="0" presId="urn:microsoft.com/office/officeart/2024/3/layout/hArchList1"/>
    <dgm:cxn modelId="{F5F56C5F-EF51-43B6-9F9F-2BBED8DAFE1F}" type="presOf" srcId="{64F55C96-C49C-446D-90F0-929EEFC2A159}" destId="{1DFB53D7-A944-4E30-83CB-82A4EFD88208}" srcOrd="0" destOrd="0" presId="urn:microsoft.com/office/officeart/2024/3/layout/hArchList1"/>
    <dgm:cxn modelId="{461CEA4E-DF62-4177-A124-7BDF8C56BD6C}" srcId="{319116F8-2D65-4DDD-BB16-560542BDFEE8}" destId="{B84DCAED-84A7-4424-8C69-7D0C95F2DC0A}" srcOrd="0" destOrd="0" parTransId="{D66F1D9E-C82A-4C22-9EAA-631C4F4F7534}" sibTransId="{2C758F58-B9E8-4098-9FF8-CE580DC4BC16}"/>
    <dgm:cxn modelId="{83361352-8A36-407D-BE00-8BD4811BB285}" srcId="{9FCA4253-B623-44FB-8533-CDD17656B9BE}" destId="{64F55C96-C49C-446D-90F0-929EEFC2A159}" srcOrd="1" destOrd="0" parTransId="{09CDA4BD-77B1-4BA5-9E41-4F497FE8B87A}" sibTransId="{F3A1C2A7-BB5F-4F23-8123-7C4A8C02305C}"/>
    <dgm:cxn modelId="{C5B6258B-9C7E-4212-901E-2D4976D0D839}" srcId="{64F55C96-C49C-446D-90F0-929EEFC2A159}" destId="{408FDE28-10D4-40EC-8A14-70B2F759B1EB}" srcOrd="0" destOrd="0" parTransId="{C8796E55-0E3E-4A8F-9575-8F20FE1656F4}" sibTransId="{9CC286EA-B4C5-4E1E-A9A5-9347F7E8CAC4}"/>
    <dgm:cxn modelId="{1C41CB8B-165B-40F7-B2E0-5CF211C167AD}" type="presOf" srcId="{F3A1C2A7-BB5F-4F23-8123-7C4A8C02305C}" destId="{537C37C2-080E-45D9-96DA-97E33DB26E92}" srcOrd="0" destOrd="0" presId="urn:microsoft.com/office/officeart/2024/3/layout/hArchList1"/>
    <dgm:cxn modelId="{1E771B9E-0FE8-45F5-B23A-A528A32C547F}" type="presOf" srcId="{AAC50819-D3F5-49EB-ABD6-95DB0132034D}" destId="{D06C2FEF-42FE-415A-800D-2654084ADC4C}" srcOrd="0" destOrd="0" presId="urn:microsoft.com/office/officeart/2024/3/layout/hArchList1"/>
    <dgm:cxn modelId="{FAC189AD-6670-47F8-B1B0-4CB821E765D2}" type="presOf" srcId="{408FDE28-10D4-40EC-8A14-70B2F759B1EB}" destId="{6FCFAE31-89DA-4490-ABBA-5A2297611A5B}" srcOrd="0" destOrd="0" presId="urn:microsoft.com/office/officeart/2024/3/layout/hArchList1"/>
    <dgm:cxn modelId="{96B9F0B4-728E-41CC-A7E3-983FFC4196CF}" srcId="{AAC50819-D3F5-49EB-ABD6-95DB0132034D}" destId="{55F16C4B-A89C-48AA-A5ED-6286E1FEE657}" srcOrd="0" destOrd="0" parTransId="{5DD049FC-21AC-4EBD-94E5-65AB413B6A22}" sibTransId="{5EDE4BA6-BF63-4F83-A2A5-68CC1A2708C5}"/>
    <dgm:cxn modelId="{2A5A6EF0-7651-4500-94CD-FE5CBD5E617E}" type="presOf" srcId="{B84DCAED-84A7-4424-8C69-7D0C95F2DC0A}" destId="{AFDC1FC6-3794-4982-A09E-D46625F3C74A}" srcOrd="0" destOrd="0" presId="urn:microsoft.com/office/officeart/2024/3/layout/hArchList1"/>
    <dgm:cxn modelId="{3043C6F0-3FBA-4870-843A-896199D5D3A2}" type="presOf" srcId="{ACB816F8-8DC3-4CE4-B23E-44CAB5BF5707}" destId="{BA5E4D08-24F0-4796-ACD0-AF0655F712B5}" srcOrd="0" destOrd="0" presId="urn:microsoft.com/office/officeart/2024/3/layout/hArchList1"/>
    <dgm:cxn modelId="{E04FDCF3-1EE5-41CC-B925-483DE5C314DE}" type="presOf" srcId="{55F16C4B-A89C-48AA-A5ED-6286E1FEE657}" destId="{5E4DFFA4-0182-47CA-B6B0-5BE337E00D82}" srcOrd="0" destOrd="0" presId="urn:microsoft.com/office/officeart/2024/3/layout/hArchList1"/>
    <dgm:cxn modelId="{A674B5E1-2C7B-4DF2-8219-68CBB0EC4E09}" type="presParOf" srcId="{75031741-2C92-4AAE-800C-EF3888B8D441}" destId="{0340BC23-7586-4136-A370-EDFFEF95D67B}" srcOrd="0" destOrd="0" presId="urn:microsoft.com/office/officeart/2024/3/layout/hArchList1"/>
    <dgm:cxn modelId="{EA0A3037-ECEA-41E3-AD43-C6CF17388753}" type="presParOf" srcId="{0340BC23-7586-4136-A370-EDFFEF95D67B}" destId="{D06C2FEF-42FE-415A-800D-2654084ADC4C}" srcOrd="0" destOrd="0" presId="urn:microsoft.com/office/officeart/2024/3/layout/hArchList1"/>
    <dgm:cxn modelId="{0D0063CB-6107-4006-84C4-1C451D0EE3BF}" type="presParOf" srcId="{0340BC23-7586-4136-A370-EDFFEF95D67B}" destId="{5E4DFFA4-0182-47CA-B6B0-5BE337E00D82}" srcOrd="1" destOrd="0" presId="urn:microsoft.com/office/officeart/2024/3/layout/hArchList1"/>
    <dgm:cxn modelId="{80EF9228-4A55-416B-813B-5BA5480C75A4}" type="presParOf" srcId="{75031741-2C92-4AAE-800C-EF3888B8D441}" destId="{BA5E4D08-24F0-4796-ACD0-AF0655F712B5}" srcOrd="1" destOrd="0" presId="urn:microsoft.com/office/officeart/2024/3/layout/hArchList1"/>
    <dgm:cxn modelId="{687ECFC2-2302-4F1B-BB59-36CB08A27491}" type="presParOf" srcId="{75031741-2C92-4AAE-800C-EF3888B8D441}" destId="{73AC85F9-8F36-40BF-A608-3F1018B892E6}" srcOrd="2" destOrd="0" presId="urn:microsoft.com/office/officeart/2024/3/layout/hArchList1"/>
    <dgm:cxn modelId="{AE03418E-32C9-4F0D-B4C2-442DBF7E2632}" type="presParOf" srcId="{73AC85F9-8F36-40BF-A608-3F1018B892E6}" destId="{1DFB53D7-A944-4E30-83CB-82A4EFD88208}" srcOrd="0" destOrd="0" presId="urn:microsoft.com/office/officeart/2024/3/layout/hArchList1"/>
    <dgm:cxn modelId="{42983C11-8992-4ACD-BD1E-CC5B4F8B9DE0}" type="presParOf" srcId="{73AC85F9-8F36-40BF-A608-3F1018B892E6}" destId="{6FCFAE31-89DA-4490-ABBA-5A2297611A5B}" srcOrd="1" destOrd="0" presId="urn:microsoft.com/office/officeart/2024/3/layout/hArchList1"/>
    <dgm:cxn modelId="{E050AB50-8849-4D7B-A424-3FC08BF37DC4}" type="presParOf" srcId="{75031741-2C92-4AAE-800C-EF3888B8D441}" destId="{537C37C2-080E-45D9-96DA-97E33DB26E92}" srcOrd="3" destOrd="0" presId="urn:microsoft.com/office/officeart/2024/3/layout/hArchList1"/>
    <dgm:cxn modelId="{D65CB971-475A-4CB4-9CA5-27CEE4FD1B44}" type="presParOf" srcId="{75031741-2C92-4AAE-800C-EF3888B8D441}" destId="{6E43087B-3459-4FB4-AE8D-056DBBE1A3D4}" srcOrd="4" destOrd="0" presId="urn:microsoft.com/office/officeart/2024/3/layout/hArchList1"/>
    <dgm:cxn modelId="{255BEA50-E93F-4027-8E81-53FB939C33F5}" type="presParOf" srcId="{6E43087B-3459-4FB4-AE8D-056DBBE1A3D4}" destId="{CCFDAA8E-E96F-43B3-BA88-1B3A8CD9CC92}" srcOrd="0" destOrd="0" presId="urn:microsoft.com/office/officeart/2024/3/layout/hArchList1"/>
    <dgm:cxn modelId="{29AEE49B-F464-4EB9-84C2-8C97C4FD3F25}" type="presParOf" srcId="{6E43087B-3459-4FB4-AE8D-056DBBE1A3D4}" destId="{AFDC1FC6-3794-4982-A09E-D46625F3C74A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8B89E-2ACE-464C-963E-22B1224E163A}">
      <dsp:nvSpPr>
        <dsp:cNvPr id="0" name=""/>
        <dsp:cNvSpPr/>
      </dsp:nvSpPr>
      <dsp:spPr>
        <a:xfrm>
          <a:off x="0" y="0"/>
          <a:ext cx="1487350" cy="14873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18933" b="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2E461A-1E7A-4452-9C5B-5943A15D5EB1}">
      <dsp:nvSpPr>
        <dsp:cNvPr id="0" name=""/>
        <dsp:cNvSpPr/>
      </dsp:nvSpPr>
      <dsp:spPr>
        <a:xfrm>
          <a:off x="1667350" y="0"/>
          <a:ext cx="9586317" cy="37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Features as Inputs</a:t>
          </a:r>
        </a:p>
      </dsp:txBody>
      <dsp:txXfrm>
        <a:off x="1667350" y="0"/>
        <a:ext cx="9586317" cy="379097"/>
      </dsp:txXfrm>
    </dsp:sp>
    <dsp:sp modelId="{F4B98688-AFAE-4C2E-A858-A59D5C3B490E}">
      <dsp:nvSpPr>
        <dsp:cNvPr id="0" name=""/>
        <dsp:cNvSpPr/>
      </dsp:nvSpPr>
      <dsp:spPr>
        <a:xfrm>
          <a:off x="1667350" y="379097"/>
          <a:ext cx="9586317" cy="110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Features are input variables that represent the characteristics or attributes of data instances in machine learning.</a:t>
          </a:r>
        </a:p>
      </dsp:txBody>
      <dsp:txXfrm>
        <a:off x="1667350" y="379097"/>
        <a:ext cx="9586317" cy="1108253"/>
      </dsp:txXfrm>
    </dsp:sp>
    <dsp:sp modelId="{073A694C-A959-4653-8BF4-A3CB16428A00}">
      <dsp:nvSpPr>
        <dsp:cNvPr id="0" name=""/>
        <dsp:cNvSpPr/>
      </dsp:nvSpPr>
      <dsp:spPr>
        <a:xfrm>
          <a:off x="0" y="1606338"/>
          <a:ext cx="1487350" cy="14873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r="5861" b="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A10457-3612-4903-8BB9-58F441F2CD43}">
      <dsp:nvSpPr>
        <dsp:cNvPr id="0" name=""/>
        <dsp:cNvSpPr/>
      </dsp:nvSpPr>
      <dsp:spPr>
        <a:xfrm>
          <a:off x="1667350" y="1606338"/>
          <a:ext cx="9586317" cy="37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Labels as Outputs</a:t>
          </a:r>
        </a:p>
      </dsp:txBody>
      <dsp:txXfrm>
        <a:off x="1667350" y="1606338"/>
        <a:ext cx="9586317" cy="379097"/>
      </dsp:txXfrm>
    </dsp:sp>
    <dsp:sp modelId="{7DB189F5-B078-43D6-86C2-84F44727C27A}">
      <dsp:nvSpPr>
        <dsp:cNvPr id="0" name=""/>
        <dsp:cNvSpPr/>
      </dsp:nvSpPr>
      <dsp:spPr>
        <a:xfrm>
          <a:off x="1667350" y="1985435"/>
          <a:ext cx="9586317" cy="110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Labels are output targets or outcomes that machine learning models aim to predict from input features.</a:t>
          </a:r>
        </a:p>
      </dsp:txBody>
      <dsp:txXfrm>
        <a:off x="1667350" y="1985435"/>
        <a:ext cx="9586317" cy="1108253"/>
      </dsp:txXfrm>
    </dsp:sp>
    <dsp:sp modelId="{42F947A4-D681-4465-BFF1-19AAC7458E54}">
      <dsp:nvSpPr>
        <dsp:cNvPr id="0" name=""/>
        <dsp:cNvSpPr/>
      </dsp:nvSpPr>
      <dsp:spPr>
        <a:xfrm>
          <a:off x="0" y="3212676"/>
          <a:ext cx="1487350" cy="14873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r="18107" b="8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B3595E-D6E5-4C5C-9DCE-58E5236DA86C}">
      <dsp:nvSpPr>
        <dsp:cNvPr id="0" name=""/>
        <dsp:cNvSpPr/>
      </dsp:nvSpPr>
      <dsp:spPr>
        <a:xfrm>
          <a:off x="1667350" y="3212676"/>
          <a:ext cx="9586317" cy="37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Datasets Composition</a:t>
          </a:r>
        </a:p>
      </dsp:txBody>
      <dsp:txXfrm>
        <a:off x="1667350" y="3212676"/>
        <a:ext cx="9586317" cy="379097"/>
      </dsp:txXfrm>
    </dsp:sp>
    <dsp:sp modelId="{35B37AD4-BA66-4833-B921-062C3C035109}">
      <dsp:nvSpPr>
        <dsp:cNvPr id="0" name=""/>
        <dsp:cNvSpPr/>
      </dsp:nvSpPr>
      <dsp:spPr>
        <a:xfrm>
          <a:off x="1667350" y="3591773"/>
          <a:ext cx="9586317" cy="110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Datasets are structured collections of data instances, including both features and corresponding labels used for training models.</a:t>
          </a:r>
        </a:p>
      </dsp:txBody>
      <dsp:txXfrm>
        <a:off x="1667350" y="3591773"/>
        <a:ext cx="9586317" cy="1108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0A1B7-AF7D-494B-904C-89ED6A805E9D}">
      <dsp:nvSpPr>
        <dsp:cNvPr id="0" name=""/>
        <dsp:cNvSpPr/>
      </dsp:nvSpPr>
      <dsp:spPr>
        <a:xfrm>
          <a:off x="0" y="0"/>
          <a:ext cx="1487350" cy="14873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r="31433" b="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BA00A-5201-4901-BCA6-F067BF51B660}">
      <dsp:nvSpPr>
        <dsp:cNvPr id="0" name=""/>
        <dsp:cNvSpPr/>
      </dsp:nvSpPr>
      <dsp:spPr>
        <a:xfrm>
          <a:off x="1667350" y="0"/>
          <a:ext cx="9586317" cy="37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Image Classification</a:t>
          </a:r>
        </a:p>
      </dsp:txBody>
      <dsp:txXfrm>
        <a:off x="1667350" y="0"/>
        <a:ext cx="9586317" cy="379097"/>
      </dsp:txXfrm>
    </dsp:sp>
    <dsp:sp modelId="{6C59D455-4B3A-49D9-B816-6630C82742D2}">
      <dsp:nvSpPr>
        <dsp:cNvPr id="0" name=""/>
        <dsp:cNvSpPr/>
      </dsp:nvSpPr>
      <dsp:spPr>
        <a:xfrm>
          <a:off x="1667350" y="379097"/>
          <a:ext cx="9586317" cy="110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Azure's computer vision classifies images into categories to streamline data processing and analysis.</a:t>
          </a:r>
        </a:p>
      </dsp:txBody>
      <dsp:txXfrm>
        <a:off x="1667350" y="379097"/>
        <a:ext cx="9586317" cy="1108253"/>
      </dsp:txXfrm>
    </dsp:sp>
    <dsp:sp modelId="{AB8A097D-C0EC-4A78-903D-DF134159117F}">
      <dsp:nvSpPr>
        <dsp:cNvPr id="0" name=""/>
        <dsp:cNvSpPr/>
      </dsp:nvSpPr>
      <dsp:spPr>
        <a:xfrm>
          <a:off x="0" y="1606338"/>
          <a:ext cx="1487350" cy="148735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r="14165" b="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D21163-81C5-45E3-B48B-DE1110F7E93C}">
      <dsp:nvSpPr>
        <dsp:cNvPr id="0" name=""/>
        <dsp:cNvSpPr/>
      </dsp:nvSpPr>
      <dsp:spPr>
        <a:xfrm>
          <a:off x="1667350" y="1606338"/>
          <a:ext cx="9586317" cy="37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Object Detection</a:t>
          </a:r>
        </a:p>
      </dsp:txBody>
      <dsp:txXfrm>
        <a:off x="1667350" y="1606338"/>
        <a:ext cx="9586317" cy="379097"/>
      </dsp:txXfrm>
    </dsp:sp>
    <dsp:sp modelId="{796D6B2B-DFE1-4C4E-8691-E76798B820CE}">
      <dsp:nvSpPr>
        <dsp:cNvPr id="0" name=""/>
        <dsp:cNvSpPr/>
      </dsp:nvSpPr>
      <dsp:spPr>
        <a:xfrm>
          <a:off x="1667350" y="1985435"/>
          <a:ext cx="9586317" cy="110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Detecting and locating objects within images aids in automation and enhanced decision-making.</a:t>
          </a:r>
        </a:p>
      </dsp:txBody>
      <dsp:txXfrm>
        <a:off x="1667350" y="1985435"/>
        <a:ext cx="9586317" cy="1108253"/>
      </dsp:txXfrm>
    </dsp:sp>
    <dsp:sp modelId="{63422FA1-9A1A-4D91-A57B-D064663562DA}">
      <dsp:nvSpPr>
        <dsp:cNvPr id="0" name=""/>
        <dsp:cNvSpPr/>
      </dsp:nvSpPr>
      <dsp:spPr>
        <a:xfrm>
          <a:off x="0" y="3212676"/>
          <a:ext cx="1487350" cy="14873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29143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3A1255-3009-4285-8792-D2B9FE044AA0}">
      <dsp:nvSpPr>
        <dsp:cNvPr id="0" name=""/>
        <dsp:cNvSpPr/>
      </dsp:nvSpPr>
      <dsp:spPr>
        <a:xfrm>
          <a:off x="1667350" y="3212676"/>
          <a:ext cx="9586317" cy="37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Facial Recognition</a:t>
          </a:r>
        </a:p>
      </dsp:txBody>
      <dsp:txXfrm>
        <a:off x="1667350" y="3212676"/>
        <a:ext cx="9586317" cy="379097"/>
      </dsp:txXfrm>
    </dsp:sp>
    <dsp:sp modelId="{B24E743E-8AA5-4E4C-8741-FFE01AF1D3EB}">
      <dsp:nvSpPr>
        <dsp:cNvPr id="0" name=""/>
        <dsp:cNvSpPr/>
      </dsp:nvSpPr>
      <dsp:spPr>
        <a:xfrm>
          <a:off x="1667350" y="3591773"/>
          <a:ext cx="9586317" cy="110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Facial recognition technology enables identifying individuals for security and personalized experiences.</a:t>
          </a:r>
        </a:p>
      </dsp:txBody>
      <dsp:txXfrm>
        <a:off x="1667350" y="3591773"/>
        <a:ext cx="9586317" cy="1108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436D-8D70-4E9B-9809-BDAEBE822810}">
      <dsp:nvSpPr>
        <dsp:cNvPr id="0" name=""/>
        <dsp:cNvSpPr/>
      </dsp:nvSpPr>
      <dsp:spPr>
        <a:xfrm>
          <a:off x="0" y="0"/>
          <a:ext cx="2975473" cy="60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Creating Basic Chatbots</a:t>
          </a:r>
        </a:p>
      </dsp:txBody>
      <dsp:txXfrm>
        <a:off x="0" y="0"/>
        <a:ext cx="2975473" cy="606157"/>
      </dsp:txXfrm>
    </dsp:sp>
    <dsp:sp modelId="{EA7C11D8-A195-4172-8652-0FC1A96BA7B2}">
      <dsp:nvSpPr>
        <dsp:cNvPr id="0" name=""/>
        <dsp:cNvSpPr/>
      </dsp:nvSpPr>
      <dsp:spPr>
        <a:xfrm>
          <a:off x="0" y="606157"/>
          <a:ext cx="2975473" cy="350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Learn the fundamentals of building simple chatbots that can respond to user inputs effectively.</a:t>
          </a:r>
        </a:p>
      </dsp:txBody>
      <dsp:txXfrm>
        <a:off x="0" y="606157"/>
        <a:ext cx="2975473" cy="3508642"/>
      </dsp:txXfrm>
    </dsp:sp>
    <dsp:sp modelId="{70F5ABC8-312F-4B81-97A5-80CAA5EFAF95}">
      <dsp:nvSpPr>
        <dsp:cNvPr id="0" name=""/>
        <dsp:cNvSpPr/>
      </dsp:nvSpPr>
      <dsp:spPr>
        <a:xfrm>
          <a:off x="3273020" y="0"/>
          <a:ext cx="2975473" cy="606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Integration with Messaging Platforms</a:t>
          </a:r>
        </a:p>
      </dsp:txBody>
      <dsp:txXfrm>
        <a:off x="3273020" y="0"/>
        <a:ext cx="2975473" cy="606157"/>
      </dsp:txXfrm>
    </dsp:sp>
    <dsp:sp modelId="{A31E1E31-267D-4E3E-8C91-A0DB92515A1A}">
      <dsp:nvSpPr>
        <dsp:cNvPr id="0" name=""/>
        <dsp:cNvSpPr/>
      </dsp:nvSpPr>
      <dsp:spPr>
        <a:xfrm>
          <a:off x="3273020" y="606157"/>
          <a:ext cx="2975473" cy="350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Explore how to connect chatbots to popular messaging platforms for seamless communication.</a:t>
          </a:r>
        </a:p>
      </dsp:txBody>
      <dsp:txXfrm>
        <a:off x="3273020" y="606157"/>
        <a:ext cx="2975473" cy="3508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C2FEF-42FE-415A-800D-2654084ADC4C}">
      <dsp:nvSpPr>
        <dsp:cNvPr id="0" name=""/>
        <dsp:cNvSpPr/>
      </dsp:nvSpPr>
      <dsp:spPr>
        <a:xfrm>
          <a:off x="0" y="0"/>
          <a:ext cx="3512343" cy="324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Foundational AI Knowledge</a:t>
          </a:r>
        </a:p>
      </dsp:txBody>
      <dsp:txXfrm>
        <a:off x="0" y="0"/>
        <a:ext cx="3512343" cy="324967"/>
      </dsp:txXfrm>
    </dsp:sp>
    <dsp:sp modelId="{5E4DFFA4-0182-47CA-B6B0-5BE337E00D82}">
      <dsp:nvSpPr>
        <dsp:cNvPr id="0" name=""/>
        <dsp:cNvSpPr/>
      </dsp:nvSpPr>
      <dsp:spPr>
        <a:xfrm>
          <a:off x="0" y="324967"/>
          <a:ext cx="3512343" cy="247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syllabus provides students with essential AI concepts and theories to build a strong foundational understanding.</a:t>
          </a:r>
        </a:p>
      </dsp:txBody>
      <dsp:txXfrm>
        <a:off x="0" y="324967"/>
        <a:ext cx="3512343" cy="2479741"/>
      </dsp:txXfrm>
    </dsp:sp>
    <dsp:sp modelId="{1DFB53D7-A944-4E30-83CB-82A4EFD88208}">
      <dsp:nvSpPr>
        <dsp:cNvPr id="0" name=""/>
        <dsp:cNvSpPr/>
      </dsp:nvSpPr>
      <dsp:spPr>
        <a:xfrm>
          <a:off x="3863577" y="0"/>
          <a:ext cx="3512343" cy="324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Practical Azure Skills</a:t>
          </a:r>
        </a:p>
      </dsp:txBody>
      <dsp:txXfrm>
        <a:off x="3863577" y="0"/>
        <a:ext cx="3512343" cy="324967"/>
      </dsp:txXfrm>
    </dsp:sp>
    <dsp:sp modelId="{6FCFAE31-89DA-4490-ABBA-5A2297611A5B}">
      <dsp:nvSpPr>
        <dsp:cNvPr id="0" name=""/>
        <dsp:cNvSpPr/>
      </dsp:nvSpPr>
      <dsp:spPr>
        <a:xfrm>
          <a:off x="3863577" y="324967"/>
          <a:ext cx="3512343" cy="247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Students gain hands-on experience using cloud computing tools to apply AI techniques effectively.</a:t>
          </a:r>
        </a:p>
      </dsp:txBody>
      <dsp:txXfrm>
        <a:off x="3863577" y="324967"/>
        <a:ext cx="3512343" cy="2479741"/>
      </dsp:txXfrm>
    </dsp:sp>
    <dsp:sp modelId="{CCFDAA8E-E96F-43B3-BA88-1B3A8CD9CC92}">
      <dsp:nvSpPr>
        <dsp:cNvPr id="0" name=""/>
        <dsp:cNvSpPr/>
      </dsp:nvSpPr>
      <dsp:spPr>
        <a:xfrm>
          <a:off x="7727155" y="0"/>
          <a:ext cx="3512343" cy="324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Ethical Awareness</a:t>
          </a:r>
        </a:p>
      </dsp:txBody>
      <dsp:txXfrm>
        <a:off x="7727155" y="0"/>
        <a:ext cx="3512343" cy="324967"/>
      </dsp:txXfrm>
    </dsp:sp>
    <dsp:sp modelId="{AFDC1FC6-3794-4982-A09E-D46625F3C74A}">
      <dsp:nvSpPr>
        <dsp:cNvPr id="0" name=""/>
        <dsp:cNvSpPr/>
      </dsp:nvSpPr>
      <dsp:spPr>
        <a:xfrm>
          <a:off x="7727155" y="324967"/>
          <a:ext cx="3512343" cy="2479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curriculum emphasizes understanding ethical considerations in AI to promote responsible technology use.</a:t>
          </a:r>
        </a:p>
      </dsp:txBody>
      <dsp:txXfrm>
        <a:off x="7727155" y="324967"/>
        <a:ext cx="3512343" cy="2479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8640-3F17-424A-B4A5-8EC1947CBD3B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ECBF3-694A-4F48-AB39-6D9F4366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AI-generated content may be incorrect.
---
This presentation provides a detailed syllabus overview for AI-900, focusing on Microsoft Azure AI Fundamentals tailored for college freshmen. It covers foundational AI concepts, Azure AI services, and ethical considerations in AI.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57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Explore how machine learning projects are structured in Azure, from data preparation to model training, evaluation, and deployment.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05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delves into computer vision basics, Azure’s vision services, and practical use cases like image classification and facial recognition.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0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Learn how computers interpret visual data, including image processing, feature extraction, and object recognition.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24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Discover Azure’s tools for computer vision, including image analysis, OCR, and spatial analysis services.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1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Review real-world applications where Azure’s computer vision capabilities empower solutions for identifying objects, classifying images, and recognizing faces.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94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Explore the fundamentals of NLP, Azure’s text analytics and translation services, and real-world applications like sentiment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95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Understand how machines process and interpret human language, enabling applications such as text classification and entity recognition.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5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Learn about Azure’s NLP services that analyze sentiment, extract key phrases, and translate languages in real time.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2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See practical examples of NLP applications, including monitoring customer sentiment and automatically detecting languages in text data.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59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covers fundamentals of conversational AI, Azure Bot Service, and building chatbots integrated with messaging platforms.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explore six key sections: Introduction to AI and Azure, Machine Learning principles, Computer Vision applications, Natural Language Processing, Conversational AI and bots, and Responsible AI ethics, providing a comprehensive understanding for beginners.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3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Learn the basics of designing conversational agents that simulate human interaction through natural language understanding.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Explore Azure’s tools for building intelligent bots, including Language Understanding Intelligent Service (LUIS) to interpret user intentions.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Understand how to create basic chatbots and connect them to platforms like Microsoft Teams, Facebook Messenger, or Slack.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5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final section highlights principles of responsible AI, ethical challenges, and Microsoft’s approach to fairness, privacy, and transparency.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59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7CC5F-9D71-C329-0B85-89F0F57D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B0FA7-3155-F410-CA09-CD1365D12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E24B4-D081-6495-5691-BA4A858ED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Learn about guidelines that ensure AI systems are developed and used in ways that are fair, reliable, and respect human values.
Image source: Microsoft 365 content library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67B4F-5CB7-7F0B-2595-FCAD3485B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Explore common ethical issues such as bias, privacy concerns, and unintended consequences in AI applications.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97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Discover how Microsoft addresses ethical AI by promoting fairness, safeguarding privacy, and providing transparency in AI solutions.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3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Learn about guidelines that ensure AI systems are developed and used in ways that are fair, reliable, and respect human values.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73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syllabus equips college freshmen with foundational AI knowledge, practical Azure skills, and ethical awareness to embark on an AI learning journey.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3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introduces the basics of artificial intelligence, highlights its importance in today's technology landscape, and presents Microsoft Azure’s AI service offerings.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9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Understand fundamental AI concepts including what AI is, its types, and how it mimics human intelligence to solve complex problems.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Explore why AI is critical today, transforming industries through automation, data analysis, and innovation.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Get to know Microsoft Azure as a cloud platform and discover the AI services it offers, such as Azure Cognitive Services and Azure Machine Learning.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covers the core concepts of machine learning, including learning types, key terminologies, and workflows within Azure.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74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Learn about different machine learning paradigms: supervised learning with labeled data, unsupervised learning with unlabeled data, and reinforcement learning through rewards.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---
Understand the fundamental components of machine learning data: features as input variables, labels as output targets, and datasets as collections of data instances.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56CEB-CC5F-4E4F-AA07-6F3A785558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9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731407"/>
            <a:ext cx="6480450" cy="3038878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15" y="5264528"/>
            <a:ext cx="6577526" cy="1001354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F3D2-CADD-A94F-6739-CCCDA6C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80" y="6426091"/>
            <a:ext cx="4357544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41E-3AF5-9564-CE04-E4B8645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2188" y="6426091"/>
            <a:ext cx="1431447" cy="365125"/>
          </a:xfrm>
        </p:spPr>
        <p:txBody>
          <a:bodyPr/>
          <a:lstStyle/>
          <a:p>
            <a:fld id="{395357C0-6E0D-46EB-9F8F-43803F348F24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72A7-7F28-0EB0-D243-BCC6917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2685" y="6426091"/>
            <a:ext cx="603114" cy="365125"/>
          </a:xfrm>
        </p:spPr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1999" cy="68580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22CE8C-DC47-AF8A-A37E-C04D364B8D63}"/>
              </a:ext>
            </a:extLst>
          </p:cNvPr>
          <p:cNvCxnSpPr>
            <a:cxnSpLocks/>
          </p:cNvCxnSpPr>
          <p:nvPr/>
        </p:nvCxnSpPr>
        <p:spPr>
          <a:xfrm>
            <a:off x="533400" y="6324773"/>
            <a:ext cx="648045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5A6ADE-4FF0-6E84-4D25-A3E7A481303D}"/>
              </a:ext>
            </a:extLst>
          </p:cNvPr>
          <p:cNvCxnSpPr>
            <a:cxnSpLocks/>
          </p:cNvCxnSpPr>
          <p:nvPr/>
        </p:nvCxnSpPr>
        <p:spPr>
          <a:xfrm>
            <a:off x="533400" y="5184424"/>
            <a:ext cx="646050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306735-74E7-C788-FB5F-7BC551ED5CDD}"/>
              </a:ext>
            </a:extLst>
          </p:cNvPr>
          <p:cNvCxnSpPr>
            <a:cxnSpLocks/>
          </p:cNvCxnSpPr>
          <p:nvPr/>
        </p:nvCxnSpPr>
        <p:spPr>
          <a:xfrm>
            <a:off x="533400" y="512722"/>
            <a:ext cx="6456409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47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2851"/>
            <a:ext cx="7525512" cy="1882595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856" y="2502245"/>
            <a:ext cx="7492991" cy="3669956"/>
          </a:xfrm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56F1-F5E2-4ED8-9ED2-B4DCC32FE4B1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9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01519"/>
            <a:ext cx="6516938" cy="2091068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526" y="2897442"/>
            <a:ext cx="6482747" cy="327983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36" y="6426091"/>
            <a:ext cx="4303014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5850" y="6416667"/>
            <a:ext cx="1420310" cy="365125"/>
          </a:xfrm>
        </p:spPr>
        <p:txBody>
          <a:bodyPr/>
          <a:lstStyle/>
          <a:p>
            <a:fld id="{87333073-65C1-4CC7-BBE7-8F5A3AFB183B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16160" y="6416667"/>
            <a:ext cx="603114" cy="365125"/>
          </a:xfrm>
        </p:spPr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BFCD9F4-28CD-7877-8D0E-B6685E2A12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9999" y="0"/>
            <a:ext cx="4571999" cy="68579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6481B7-DF51-286F-B976-0777FDDAC524}"/>
              </a:ext>
            </a:extLst>
          </p:cNvPr>
          <p:cNvCxnSpPr>
            <a:cxnSpLocks/>
          </p:cNvCxnSpPr>
          <p:nvPr/>
        </p:nvCxnSpPr>
        <p:spPr>
          <a:xfrm>
            <a:off x="530352" y="2670800"/>
            <a:ext cx="6402856" cy="0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57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380188"/>
            <a:ext cx="4688732" cy="2313195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6BFF2B7-0DC8-E068-0F08-D1CF291F8E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041367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8800" y="3363190"/>
            <a:ext cx="6029721" cy="2759316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800100" indent="-342900">
              <a:buFont typeface="+mj-lt"/>
              <a:buAutoNum type="arabicPeriod"/>
              <a:defRPr lang="en-US" sz="1800" dirty="0"/>
            </a:lvl2pPr>
            <a:lvl3pPr marL="1257300" indent="-342900">
              <a:buFont typeface="+mj-lt"/>
              <a:buAutoNum type="arabicPeriod"/>
              <a:defRPr lang="en-US" sz="1600" dirty="0"/>
            </a:lvl3pPr>
            <a:lvl4pPr marL="1714500" indent="-342900">
              <a:buFont typeface="+mj-lt"/>
              <a:buAutoNum type="arabicPeriod"/>
              <a:defRPr lang="en-US" sz="1600" dirty="0"/>
            </a:lvl4pPr>
            <a:lvl5pPr marL="2171700" indent="-342900">
              <a:buFont typeface="+mj-lt"/>
              <a:buAutoNum type="arabicPeriod"/>
              <a:defRPr lang="en-US" sz="16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72102-C255-4B2E-9A7E-2603C5FAD6D4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981961-B802-677C-4957-E24CA14D5E6D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57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B931-214A-9578-5A7A-FDEB9ADB5080}"/>
              </a:ext>
            </a:extLst>
          </p:cNvPr>
          <p:cNvCxnSpPr>
            <a:cxnSpLocks/>
          </p:cNvCxnSpPr>
          <p:nvPr/>
        </p:nvCxnSpPr>
        <p:spPr>
          <a:xfrm>
            <a:off x="3751277" y="2791386"/>
            <a:ext cx="468944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862" y="1429789"/>
            <a:ext cx="5090277" cy="1196713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80" y="2999629"/>
            <a:ext cx="4838241" cy="219582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A7D6-92E1-4CDF-BD2F-79F298197135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9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089" y="1673352"/>
            <a:ext cx="3360352" cy="23243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80" y="1673352"/>
            <a:ext cx="5785132" cy="2918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E3B3-6EA8-4914-BDAC-89234BD2AD09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45987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6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0" y="1399734"/>
            <a:ext cx="4136461" cy="291875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80" y="1398419"/>
            <a:ext cx="625002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48EB-6AF5-4207-A153-D1AA963F0AC1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2906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40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694944"/>
            <a:ext cx="3334120" cy="273405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694943"/>
            <a:ext cx="7439421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16614-595C-443F-AE20-86D2AC6A0013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67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897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0" y="435785"/>
            <a:ext cx="4268573" cy="291875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452" y="743106"/>
            <a:ext cx="6277070" cy="5312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8A85-8FD1-45F0-99DE-E338DC5235BC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F873DB-8FEF-C24C-ECA0-EABFFF560476}"/>
              </a:ext>
            </a:extLst>
          </p:cNvPr>
          <p:cNvCxnSpPr>
            <a:cxnSpLocks/>
          </p:cNvCxnSpPr>
          <p:nvPr/>
        </p:nvCxnSpPr>
        <p:spPr>
          <a:xfrm>
            <a:off x="5486400" y="528489"/>
            <a:ext cx="6172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119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0" y="433576"/>
            <a:ext cx="3263496" cy="2821439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946" y="694944"/>
            <a:ext cx="7358769" cy="54864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EB38-22AD-484B-BEB1-12B18D8CEE64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0E8417-C758-AC09-72D4-D07CE8D5D1EB}"/>
              </a:ext>
            </a:extLst>
          </p:cNvPr>
          <p:cNvCxnSpPr>
            <a:cxnSpLocks/>
          </p:cNvCxnSpPr>
          <p:nvPr/>
        </p:nvCxnSpPr>
        <p:spPr>
          <a:xfrm>
            <a:off x="4347151" y="528489"/>
            <a:ext cx="7326605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2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867" y="691867"/>
            <a:ext cx="5664732" cy="12126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8FD2E6A-E1F7-36FC-E50F-AD4CE7691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1" y="533400"/>
            <a:ext cx="4953000" cy="5811928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865" y="2007652"/>
            <a:ext cx="5664732" cy="43153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2DDA-91DD-4B15-B0D6-0E3634C6CC2A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6058518" y="530352"/>
            <a:ext cx="56000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38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79" y="332308"/>
            <a:ext cx="11253667" cy="90992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488931"/>
            <a:ext cx="11253668" cy="4700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9C35-F31B-4EAB-A4E6-687A63844314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30352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19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2" y="691868"/>
            <a:ext cx="5593338" cy="11573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28" y="2010699"/>
            <a:ext cx="5577972" cy="4334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38FD2E6A-E1F7-36FC-E50F-AD4CE7691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3200" y="533400"/>
            <a:ext cx="5105400" cy="57912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7B5-5BBE-40BC-B471-E2BA9D71AA0E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18028" y="530352"/>
            <a:ext cx="549487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057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971" y="691866"/>
            <a:ext cx="6680630" cy="12173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BA63699-2EA2-4B8B-E296-BEF593741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400"/>
            <a:ext cx="3886200" cy="5811924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971" y="2010699"/>
            <a:ext cx="6680630" cy="4313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7E7C-B760-45A7-AB98-EEAB39EBFFA9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4984096" y="533400"/>
            <a:ext cx="668063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7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9" y="691867"/>
            <a:ext cx="6664559" cy="12173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217" y="2010699"/>
            <a:ext cx="6661902" cy="43308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BA63699-2EA2-4B8B-E296-BEF593741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533400"/>
            <a:ext cx="4038600" cy="57912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0" y="6426091"/>
            <a:ext cx="3553839" cy="365125"/>
          </a:xfrm>
        </p:spPr>
        <p:txBody>
          <a:bodyPr/>
          <a:lstStyle/>
          <a:p>
            <a:fld id="{C4680711-5BFA-4199-BAD0-B0C15B04A070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F4131-F439-B360-2C50-DC4ED02C5AF2}"/>
              </a:ext>
            </a:extLst>
          </p:cNvPr>
          <p:cNvCxnSpPr>
            <a:cxnSpLocks/>
          </p:cNvCxnSpPr>
          <p:nvPr/>
        </p:nvCxnSpPr>
        <p:spPr>
          <a:xfrm>
            <a:off x="516418" y="530352"/>
            <a:ext cx="65677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07F9F-79B5-ED92-41CC-A1D1A8D03E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6029286" cy="579120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497" y="2211184"/>
            <a:ext cx="4660247" cy="4113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332B-92F1-4946-B218-9926114AAEA1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7095744" y="530921"/>
            <a:ext cx="456285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145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76" y="691868"/>
            <a:ext cx="4577602" cy="14392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76" y="2211185"/>
            <a:ext cx="4577602" cy="3954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807F9F-79B5-ED92-41CC-A1D1A8D03E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6400" y="533399"/>
            <a:ext cx="6172200" cy="579120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30AA-266B-4EED-8F37-1EEA7BB36798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516418" y="530352"/>
            <a:ext cx="44365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923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814" y="512011"/>
            <a:ext cx="3628786" cy="125992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7086600" cy="57911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65" y="2170611"/>
            <a:ext cx="3628786" cy="416237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29813" y="6426091"/>
            <a:ext cx="3144025" cy="365125"/>
          </a:xfrm>
        </p:spPr>
        <p:txBody>
          <a:bodyPr/>
          <a:lstStyle/>
          <a:p>
            <a:fld id="{A2E4BA8A-8D99-4942-A6AE-3429BB81C9B0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8153400" y="1892587"/>
            <a:ext cx="350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57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555" y="512011"/>
            <a:ext cx="6792069" cy="125992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399"/>
            <a:ext cx="3886200" cy="5791201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4137143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555" y="2148840"/>
            <a:ext cx="6792069" cy="4162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B90-98AD-44EA-88CB-87E0482D47C5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4953000" y="1892587"/>
            <a:ext cx="67056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86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935" y="691867"/>
            <a:ext cx="3052570" cy="2011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BC46AA6-BED0-04C6-38E0-12160144CC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533400"/>
            <a:ext cx="7667626" cy="5788757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935" y="2889848"/>
            <a:ext cx="3052570" cy="343475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C6323EE-3C7E-2716-8BD0-C89545F04F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01E841F-9F6D-0E74-84D5-4BA2AF78F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72E3CE-9562-4779-875D-570AC5656D0F}" type="datetime1">
              <a:rPr lang="en-US" smtClean="0"/>
              <a:t>10/10/2025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CE2DCFD-EFAB-71DF-776D-014822C0AB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FBB608-C785-A34D-1B6D-96361A676495}"/>
              </a:ext>
            </a:extLst>
          </p:cNvPr>
          <p:cNvCxnSpPr>
            <a:cxnSpLocks/>
          </p:cNvCxnSpPr>
          <p:nvPr/>
        </p:nvCxnSpPr>
        <p:spPr>
          <a:xfrm>
            <a:off x="8727541" y="533400"/>
            <a:ext cx="293106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5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01" y="691866"/>
            <a:ext cx="3448141" cy="2247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9600" y="530353"/>
            <a:ext cx="7239000" cy="401911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470" y="4735286"/>
            <a:ext cx="7239000" cy="142487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D8B86-78FA-4747-9401-2399B1893341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C081E-1CAD-8E64-5453-4CC21A0A90FD}"/>
              </a:ext>
            </a:extLst>
          </p:cNvPr>
          <p:cNvCxnSpPr>
            <a:cxnSpLocks/>
          </p:cNvCxnSpPr>
          <p:nvPr/>
        </p:nvCxnSpPr>
        <p:spPr>
          <a:xfrm>
            <a:off x="530274" y="530352"/>
            <a:ext cx="3354124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400" y="6326367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16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6" y="691866"/>
            <a:ext cx="3540062" cy="2247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9600" y="533400"/>
            <a:ext cx="7239000" cy="315745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933645"/>
            <a:ext cx="7261323" cy="238211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C63D-CDB3-4317-A945-BF72F7BF98EB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0C081E-1CAD-8E64-5453-4CC21A0A90FD}"/>
              </a:ext>
            </a:extLst>
          </p:cNvPr>
          <p:cNvCxnSpPr>
            <a:cxnSpLocks/>
          </p:cNvCxnSpPr>
          <p:nvPr/>
        </p:nvCxnSpPr>
        <p:spPr>
          <a:xfrm>
            <a:off x="533400" y="530352"/>
            <a:ext cx="33528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400" y="6324542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4D8D45-8224-ED36-94DF-FAE863F412D1}"/>
              </a:ext>
            </a:extLst>
          </p:cNvPr>
          <p:cNvCxnSpPr>
            <a:cxnSpLocks/>
          </p:cNvCxnSpPr>
          <p:nvPr/>
        </p:nvCxnSpPr>
        <p:spPr>
          <a:xfrm>
            <a:off x="5013762" y="1892587"/>
            <a:ext cx="654409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64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AAFFBF3-C898-85FC-D25A-592E29515C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10023 w 12192000"/>
              <a:gd name="connsiteY0" fmla="*/ 505353 h 6858000"/>
              <a:gd name="connsiteX1" fmla="*/ 510023 w 12192000"/>
              <a:gd name="connsiteY1" fmla="*/ 6352647 h 6858000"/>
              <a:gd name="connsiteX2" fmla="*/ 5415398 w 12192000"/>
              <a:gd name="connsiteY2" fmla="*/ 6352647 h 6858000"/>
              <a:gd name="connsiteX3" fmla="*/ 5415398 w 12192000"/>
              <a:gd name="connsiteY3" fmla="*/ 505353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10023" y="505353"/>
                </a:moveTo>
                <a:lnTo>
                  <a:pt x="510023" y="6352647"/>
                </a:lnTo>
                <a:lnTo>
                  <a:pt x="5415398" y="6352647"/>
                </a:lnTo>
                <a:lnTo>
                  <a:pt x="5415398" y="50535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70000"/>
            </a:blip>
            <a:stretch>
              <a:fillRect/>
            </a:stretch>
          </a:blipFill>
          <a:effectLst>
            <a:innerShdw blurRad="215900" dist="25400" dir="13500000">
              <a:prstClr val="black">
                <a:alpha val="15000"/>
              </a:prstClr>
            </a:innerShdw>
          </a:effectLst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97" y="1136691"/>
            <a:ext cx="4135970" cy="30388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093" y="5282217"/>
            <a:ext cx="4136599" cy="94714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3F3D2-CADD-A94F-6739-CCCDA6C6F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336" y="6426091"/>
            <a:ext cx="3877552" cy="365125"/>
          </a:xfrm>
        </p:spPr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541E-3AF5-9564-CE04-E4B86459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AD51419-3F0D-4A1E-BC8B-A018756B4625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772A7-7F28-0EB0-D243-BCC6917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0C4FA-D5DF-A52F-5EBC-E1A231F643A5}"/>
              </a:ext>
            </a:extLst>
          </p:cNvPr>
          <p:cNvCxnSpPr>
            <a:cxnSpLocks/>
          </p:cNvCxnSpPr>
          <p:nvPr/>
        </p:nvCxnSpPr>
        <p:spPr>
          <a:xfrm>
            <a:off x="944438" y="5162641"/>
            <a:ext cx="403082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BEF2C1-7030-5074-0586-5EBAF7D59A33}"/>
              </a:ext>
            </a:extLst>
          </p:cNvPr>
          <p:cNvCxnSpPr>
            <a:cxnSpLocks/>
          </p:cNvCxnSpPr>
          <p:nvPr/>
        </p:nvCxnSpPr>
        <p:spPr>
          <a:xfrm>
            <a:off x="944438" y="904533"/>
            <a:ext cx="403697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1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99" y="4829695"/>
            <a:ext cx="4289051" cy="14131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3400"/>
            <a:ext cx="11125200" cy="4013885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8000" sy="98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428905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779" y="4829695"/>
            <a:ext cx="6554822" cy="15295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FEA0-B839-4598-B2DD-445068A8396C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6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910560"/>
            <a:ext cx="3472256" cy="20176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399" y="533400"/>
            <a:ext cx="11125201" cy="310908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8000" sy="98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3912655"/>
            <a:ext cx="7239000" cy="24073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4032-45C2-4C36-A7D1-3A3BD65AF0CF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76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700185"/>
            <a:ext cx="3473587" cy="1815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1" y="702280"/>
            <a:ext cx="7239000" cy="22409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3205927"/>
            <a:ext cx="11125200" cy="311867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77800" dir="14400000" sx="97000" sy="97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7178-055F-49DC-969F-AB374B7A5758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9BF7A8-7F92-8C69-89EE-92496D80C1C2}"/>
              </a:ext>
            </a:extLst>
          </p:cNvPr>
          <p:cNvCxnSpPr>
            <a:cxnSpLocks/>
          </p:cNvCxnSpPr>
          <p:nvPr/>
        </p:nvCxnSpPr>
        <p:spPr>
          <a:xfrm>
            <a:off x="533400" y="5334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2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760"/>
            <a:ext cx="11243982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9A161C3-930A-50CE-D3B8-C1429E6F24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0352" y="1720219"/>
            <a:ext cx="6022848" cy="460438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260" y="1623629"/>
            <a:ext cx="4557340" cy="4706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BAA5E08-9FB8-6BC2-0794-A92E1336B93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7819C0A-5C58-B9A1-EDD9-43A971A8DE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436D6D-18C4-497A-81D8-87B6E0BF7395}" type="datetime1">
              <a:rPr lang="en-US" smtClean="0"/>
              <a:t>10/10/2025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8A4CD6-C6D7-317B-80FA-CA83089B05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C51D6-8120-DE83-0A77-B4C479640664}"/>
              </a:ext>
            </a:extLst>
          </p:cNvPr>
          <p:cNvCxnSpPr>
            <a:cxnSpLocks/>
          </p:cNvCxnSpPr>
          <p:nvPr/>
        </p:nvCxnSpPr>
        <p:spPr>
          <a:xfrm>
            <a:off x="530352" y="1353312"/>
            <a:ext cx="11141874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92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55" y="691867"/>
            <a:ext cx="4067721" cy="1559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FFBA57-7EFE-2CC4-EE45-5F1F633C1A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2521819"/>
            <a:ext cx="3886200" cy="3802781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685" y="694944"/>
            <a:ext cx="6705600" cy="56296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D1377-BC65-5D42-5EC9-BECE6F7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857" y="6426091"/>
            <a:ext cx="3984743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F9179-12AA-40A3-63A0-84A6ED06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585B-D50B-46C7-90D5-F8C248FB96B3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E0E3B-6350-CAAC-2CAB-78999D19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17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ith Picture 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09BB-8293-7DED-F5BF-8F3DA4B5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95957"/>
            <a:ext cx="4000501" cy="18895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C4C6F3D6-B9C8-D66A-B29A-CE5D5FBDE5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531891"/>
            <a:ext cx="3886202" cy="3603594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190500" dir="144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B536-3625-6C4C-BCE1-4533963FD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1" y="694944"/>
            <a:ext cx="6705599" cy="5506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354F31B-6E0C-9ACF-A3B4-2BE5DD2D21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D4992A1-A620-24C8-73C6-0C53DD6F38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9687D-6191-4AD9-82A2-1B737232915B}" type="datetime1">
              <a:rPr lang="en-US" smtClean="0"/>
              <a:t>10/10/2025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384E85-ACDE-270D-7478-1B88F47F14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4AB0D3-0312-25C6-7159-3EBA07E82C60}"/>
              </a:ext>
            </a:extLst>
          </p:cNvPr>
          <p:cNvCxnSpPr>
            <a:cxnSpLocks/>
          </p:cNvCxnSpPr>
          <p:nvPr/>
        </p:nvCxnSpPr>
        <p:spPr>
          <a:xfrm>
            <a:off x="4953001" y="531891"/>
            <a:ext cx="6705599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4E4891-5C32-2FDE-C242-EDBA3B5D1AC4}"/>
              </a:ext>
            </a:extLst>
          </p:cNvPr>
          <p:cNvCxnSpPr>
            <a:cxnSpLocks/>
          </p:cNvCxnSpPr>
          <p:nvPr/>
        </p:nvCxnSpPr>
        <p:spPr>
          <a:xfrm>
            <a:off x="533399" y="6324600"/>
            <a:ext cx="1112520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33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89" y="5074607"/>
            <a:ext cx="11166223" cy="1068234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419" y="495833"/>
            <a:ext cx="11159163" cy="424599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0" cap="none" baseline="0">
                <a:solidFill>
                  <a:schemeClr val="accent1"/>
                </a:solidFill>
                <a:latin typeface="+mj-lt"/>
              </a:defRPr>
            </a:lvl1pPr>
            <a:lvl2pPr marL="228600" indent="0" algn="ctr">
              <a:lnSpc>
                <a:spcPct val="110000"/>
              </a:lnSpc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2pPr>
            <a:lvl3pPr marL="457200" indent="0" algn="ctr">
              <a:lnSpc>
                <a:spcPct val="110000"/>
              </a:lnSpc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685800" indent="0" algn="ctr">
              <a:lnSpc>
                <a:spcPct val="110000"/>
              </a:lnSpc>
              <a:buNone/>
              <a:defRPr sz="1800" cap="none" baseline="0">
                <a:solidFill>
                  <a:schemeClr val="tx1"/>
                </a:solidFill>
                <a:latin typeface="+mj-lt"/>
              </a:defRPr>
            </a:lvl4pPr>
            <a:lvl5pPr marL="914400" indent="0" algn="ctr">
              <a:lnSpc>
                <a:spcPct val="110000"/>
              </a:lnSpc>
              <a:buNone/>
              <a:defRPr sz="1600" cap="none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ADD3D14-222C-BA8A-E4C0-8637820CBA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FEF00E3-D3E5-F5AF-F035-66A1547A06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2E741A-92DD-45DF-8212-2D8EB227508B}" type="datetime1">
              <a:rPr lang="en-US" smtClean="0"/>
              <a:t>10/10/2025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222D35-3F63-3753-6F10-57879AFE3C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98540-FFAB-625C-C2E6-DC04B074A2C4}"/>
              </a:ext>
            </a:extLst>
          </p:cNvPr>
          <p:cNvCxnSpPr>
            <a:cxnSpLocks/>
          </p:cNvCxnSpPr>
          <p:nvPr/>
        </p:nvCxnSpPr>
        <p:spPr>
          <a:xfrm>
            <a:off x="530352" y="4839664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9B0A1-4C47-68AF-0383-4819E2242D4E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675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2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889" y="5074607"/>
            <a:ext cx="11166223" cy="1068234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6419" y="684675"/>
            <a:ext cx="11159163" cy="422967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32000" cap="none" baseline="0">
                <a:solidFill>
                  <a:schemeClr val="tx1"/>
                </a:solidFill>
                <a:latin typeface="+mj-lt"/>
              </a:defRPr>
            </a:lvl1pPr>
            <a:lvl2pPr marL="228600" indent="0" algn="ctr">
              <a:lnSpc>
                <a:spcPct val="110000"/>
              </a:lnSpc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2pPr>
            <a:lvl3pPr marL="457200" indent="0" algn="ctr">
              <a:lnSpc>
                <a:spcPct val="110000"/>
              </a:lnSpc>
              <a:buNone/>
              <a:defRPr sz="2000" cap="none" baseline="0">
                <a:solidFill>
                  <a:schemeClr val="tx1"/>
                </a:solidFill>
                <a:latin typeface="+mj-lt"/>
              </a:defRPr>
            </a:lvl3pPr>
            <a:lvl4pPr marL="685800" indent="0" algn="ctr">
              <a:lnSpc>
                <a:spcPct val="110000"/>
              </a:lnSpc>
              <a:buNone/>
              <a:defRPr sz="1800" cap="none" baseline="0">
                <a:solidFill>
                  <a:schemeClr val="tx1"/>
                </a:solidFill>
                <a:latin typeface="+mj-lt"/>
              </a:defRPr>
            </a:lvl4pPr>
            <a:lvl5pPr marL="914400" indent="0" algn="ctr">
              <a:lnSpc>
                <a:spcPct val="110000"/>
              </a:lnSpc>
              <a:buNone/>
              <a:defRPr sz="1600" cap="none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B8847-6473-457E-E96C-6389E70595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97385FA-3FF0-FCCA-55E3-8E053BA2CA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3F8E84-C221-42E2-A88F-FC6CBC7F05E7}" type="datetime1">
              <a:rPr lang="en-US" smtClean="0"/>
              <a:t>10/10/2025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2B5E7B-6D54-E7B9-4307-C655E0BCAB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998540-FFAB-625C-C2E6-DC04B074A2C4}"/>
              </a:ext>
            </a:extLst>
          </p:cNvPr>
          <p:cNvCxnSpPr>
            <a:cxnSpLocks/>
          </p:cNvCxnSpPr>
          <p:nvPr/>
        </p:nvCxnSpPr>
        <p:spPr>
          <a:xfrm>
            <a:off x="530352" y="4839664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9B0A1-4C47-68AF-0383-4819E2242D4E}"/>
              </a:ext>
            </a:extLst>
          </p:cNvPr>
          <p:cNvCxnSpPr>
            <a:cxnSpLocks/>
          </p:cNvCxnSpPr>
          <p:nvPr/>
        </p:nvCxnSpPr>
        <p:spPr>
          <a:xfrm>
            <a:off x="530352" y="6328597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8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mber Larg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1577" y="1673353"/>
            <a:ext cx="3287023" cy="351089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10000"/>
              </a:lnSpc>
              <a:defRPr lang="en-US" sz="2800" cap="none" baseline="0" dirty="0">
                <a:latin typeface="+mn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59" y="1328272"/>
            <a:ext cx="7445950" cy="416965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23700" cap="none" baseline="0">
                <a:solidFill>
                  <a:schemeClr val="accent1"/>
                </a:solidFill>
                <a:latin typeface="+mj-lt"/>
              </a:defRPr>
            </a:lvl1pPr>
            <a:lvl2pPr marL="228600" indent="0" algn="l">
              <a:lnSpc>
                <a:spcPct val="110000"/>
              </a:lnSpc>
              <a:buNone/>
              <a:defRPr sz="2400" cap="none" baseline="0">
                <a:solidFill>
                  <a:schemeClr val="bg1"/>
                </a:solidFill>
              </a:defRPr>
            </a:lvl2pPr>
            <a:lvl3pPr marL="457200" indent="0" algn="l">
              <a:lnSpc>
                <a:spcPct val="110000"/>
              </a:lnSpc>
              <a:buNone/>
              <a:defRPr sz="2000" cap="none" baseline="0">
                <a:solidFill>
                  <a:schemeClr val="bg1"/>
                </a:solidFill>
              </a:defRPr>
            </a:lvl3pPr>
            <a:lvl4pPr marL="685800" indent="0" algn="l">
              <a:lnSpc>
                <a:spcPct val="110000"/>
              </a:lnSpc>
              <a:buNone/>
              <a:defRPr sz="1800" cap="none" baseline="0">
                <a:solidFill>
                  <a:schemeClr val="bg1"/>
                </a:solidFill>
              </a:defRPr>
            </a:lvl4pPr>
            <a:lvl5pPr marL="914400" indent="0" algn="l">
              <a:lnSpc>
                <a:spcPct val="110000"/>
              </a:lnSpc>
              <a:buNone/>
              <a:defRPr sz="16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6459C9-E9DA-926C-F0C0-5EEDE69607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1D02E87-8057-8AC7-6F57-2066BA1BC9B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DFD6AF-0F92-4F71-9576-F6847C4CFE31}" type="datetime1">
              <a:rPr lang="en-US" smtClean="0"/>
              <a:t>10/10/2025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2EFA3D8-21DC-0E04-B4E7-4C502496DF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6DA2D-1FAE-447C-839B-22F6F0CB343E}"/>
              </a:ext>
            </a:extLst>
          </p:cNvPr>
          <p:cNvCxnSpPr>
            <a:cxnSpLocks/>
          </p:cNvCxnSpPr>
          <p:nvPr/>
        </p:nvCxnSpPr>
        <p:spPr>
          <a:xfrm>
            <a:off x="516418" y="1198471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FD6543-37F0-7721-32E4-3B3C905CC66D}"/>
              </a:ext>
            </a:extLst>
          </p:cNvPr>
          <p:cNvCxnSpPr>
            <a:cxnSpLocks/>
          </p:cNvCxnSpPr>
          <p:nvPr/>
        </p:nvCxnSpPr>
        <p:spPr>
          <a:xfrm>
            <a:off x="530352" y="5638290"/>
            <a:ext cx="1114924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33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480" y="722376"/>
            <a:ext cx="10762488" cy="54589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7200" cap="all" baseline="0" dirty="0">
                <a:latin typeface="+mj-lt"/>
              </a:defRPr>
            </a:lvl1pPr>
            <a:lvl2pPr marL="457200" indent="0">
              <a:lnSpc>
                <a:spcPct val="90000"/>
              </a:lnSpc>
              <a:buNone/>
              <a:defRPr lang="en-US" sz="6600" cap="all" baseline="0" dirty="0">
                <a:latin typeface="+mj-lt"/>
              </a:defRPr>
            </a:lvl2pPr>
            <a:lvl3pPr marL="9144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3pPr>
            <a:lvl4pPr marL="13716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4pPr>
            <a:lvl5pPr marL="1828800" indent="0">
              <a:lnSpc>
                <a:spcPct val="90000"/>
              </a:lnSpc>
              <a:buNone/>
              <a:defRPr lang="en-US" sz="6000" cap="all" baseline="0" dirty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4B05AAB-D167-637A-451A-510AF3173A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8B3CFC-5715-1685-A039-A3162E1A6D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8211E3-7798-4C1B-A8B7-1D4CC8744C3E}" type="datetime1">
              <a:rPr lang="en-US" smtClean="0"/>
              <a:t>10/10/2025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5256ABD-1750-68C8-B3DD-DDDA3342C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0A4E9-267E-8FCC-AB27-70F0E33E2D79}"/>
              </a:ext>
            </a:extLst>
          </p:cNvPr>
          <p:cNvCxnSpPr>
            <a:cxnSpLocks/>
          </p:cNvCxnSpPr>
          <p:nvPr/>
        </p:nvCxnSpPr>
        <p:spPr>
          <a:xfrm>
            <a:off x="530352" y="533400"/>
            <a:ext cx="111282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1B5A9-A34C-A393-09C0-174C561F5FBF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2824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24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F847F0-1D67-5F49-6571-5F248F11275B}"/>
              </a:ext>
            </a:extLst>
          </p:cNvPr>
          <p:cNvCxnSpPr>
            <a:cxnSpLocks/>
          </p:cNvCxnSpPr>
          <p:nvPr/>
        </p:nvCxnSpPr>
        <p:spPr>
          <a:xfrm>
            <a:off x="8173214" y="530425"/>
            <a:ext cx="3485386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0C4FA-D5DF-A52F-5EBC-E1A231F643A5}"/>
              </a:ext>
            </a:extLst>
          </p:cNvPr>
          <p:cNvCxnSpPr>
            <a:cxnSpLocks/>
          </p:cNvCxnSpPr>
          <p:nvPr/>
        </p:nvCxnSpPr>
        <p:spPr>
          <a:xfrm>
            <a:off x="8173214" y="5498461"/>
            <a:ext cx="348538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968" y="768351"/>
            <a:ext cx="3685656" cy="2843527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605681" cy="6858000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3978" y="5681133"/>
            <a:ext cx="3655646" cy="66419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571521-DF5C-DF9C-1A62-5F1513FC61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73978" y="6426091"/>
            <a:ext cx="2295058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135B836-FBFB-89F8-B972-11036B55F5C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98013" y="6426091"/>
            <a:ext cx="875825" cy="365125"/>
          </a:xfrm>
        </p:spPr>
        <p:txBody>
          <a:bodyPr/>
          <a:lstStyle/>
          <a:p>
            <a:fld id="{DB416C6F-BD23-48A3-9D04-6B6FEC3702B5}" type="datetime1">
              <a:rPr lang="en-US" smtClean="0"/>
              <a:t>10/10/2025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0AD8387-A9F9-E9E2-1138-08C0AA4957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0415" y="717754"/>
            <a:ext cx="10758791" cy="545815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7200" b="0" cap="all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lnSpc>
                <a:spcPct val="90000"/>
              </a:lnSpc>
              <a:spcBef>
                <a:spcPts val="1000"/>
              </a:spcBef>
              <a:buNone/>
              <a:defRPr lang="en-US" sz="6600" b="0" cap="all" baseline="0" dirty="0">
                <a:solidFill>
                  <a:schemeClr val="accent1"/>
                </a:solidFill>
                <a:latin typeface="+mj-lt"/>
              </a:defRPr>
            </a:lvl2pPr>
            <a:lvl3pPr marL="9144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3pPr>
            <a:lvl4pPr marL="13716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4pPr>
            <a:lvl5pPr marL="1828800" indent="0">
              <a:lnSpc>
                <a:spcPct val="90000"/>
              </a:lnSpc>
              <a:spcBef>
                <a:spcPts val="1000"/>
              </a:spcBef>
              <a:buNone/>
              <a:defRPr lang="en-US" sz="6000" b="0" cap="all" baseline="0" dirty="0">
                <a:solidFill>
                  <a:schemeClr val="accent1"/>
                </a:solidFill>
                <a:latin typeface="+mj-lt"/>
              </a:defRPr>
            </a:lvl5pPr>
          </a:lstStyle>
          <a:p>
            <a:pPr marL="228600" lvl="0" indent="-22860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B1FA-A3A2-4EEE-AC52-74345FF796E0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21C58F-32A5-353B-47A2-C43DAAB8F254}"/>
              </a:ext>
            </a:extLst>
          </p:cNvPr>
          <p:cNvCxnSpPr>
            <a:cxnSpLocks/>
          </p:cNvCxnSpPr>
          <p:nvPr/>
        </p:nvCxnSpPr>
        <p:spPr>
          <a:xfrm>
            <a:off x="530352" y="530352"/>
            <a:ext cx="1112824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1B5A9-A34C-A393-09C0-174C561F5FBF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2824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690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50490" y="1828806"/>
            <a:ext cx="9291020" cy="313256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5400" b="0">
                <a:solidFill>
                  <a:schemeClr val="accent1"/>
                </a:solidFill>
              </a:defRPr>
            </a:lvl1pPr>
            <a:lvl2pPr marL="228600" indent="0" algn="ctr">
              <a:lnSpc>
                <a:spcPct val="100000"/>
              </a:lnSpc>
              <a:buNone/>
              <a:defRPr sz="4800" b="0">
                <a:solidFill>
                  <a:schemeClr val="accent1"/>
                </a:solidFill>
              </a:defRPr>
            </a:lvl2pPr>
            <a:lvl3pPr marL="457200" indent="0" algn="ctr">
              <a:lnSpc>
                <a:spcPct val="100000"/>
              </a:lnSpc>
              <a:buNone/>
              <a:defRPr sz="4400" b="0">
                <a:solidFill>
                  <a:schemeClr val="accent1"/>
                </a:solidFill>
              </a:defRPr>
            </a:lvl3pPr>
            <a:lvl4pPr marL="685800" indent="0" algn="ctr">
              <a:lnSpc>
                <a:spcPct val="100000"/>
              </a:lnSpc>
              <a:buNone/>
              <a:defRPr sz="4000" b="0">
                <a:solidFill>
                  <a:schemeClr val="accent1"/>
                </a:solidFill>
              </a:defRPr>
            </a:lvl4pPr>
            <a:lvl5pPr marL="914400" indent="0" algn="ctr">
              <a:lnSpc>
                <a:spcPct val="100000"/>
              </a:lnSpc>
              <a:buNone/>
              <a:defRPr sz="36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E27F-4DA4-4250-AB3F-755F95A702F0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661B65-925C-C474-4671-6B5CBEB80093}"/>
              </a:ext>
            </a:extLst>
          </p:cNvPr>
          <p:cNvCxnSpPr>
            <a:cxnSpLocks/>
          </p:cNvCxnSpPr>
          <p:nvPr/>
        </p:nvCxnSpPr>
        <p:spPr>
          <a:xfrm>
            <a:off x="1405629" y="1164266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AEB70E-85D7-3389-E0B5-B0953E3D035D}"/>
              </a:ext>
            </a:extLst>
          </p:cNvPr>
          <p:cNvCxnSpPr>
            <a:cxnSpLocks/>
          </p:cNvCxnSpPr>
          <p:nvPr/>
        </p:nvCxnSpPr>
        <p:spPr>
          <a:xfrm>
            <a:off x="1399690" y="5693732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4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764" y="5486400"/>
            <a:ext cx="9472473" cy="939691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00000"/>
              </a:lnSpc>
              <a:defRPr sz="1800" cap="all" baseline="0"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9761" y="667511"/>
            <a:ext cx="9413534" cy="401099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0" cap="none" spc="50" baseline="0">
                <a:solidFill>
                  <a:schemeClr val="accent1"/>
                </a:solidFill>
                <a:latin typeface="+mn-lt"/>
              </a:defRPr>
            </a:lvl1pPr>
            <a:lvl2pPr marL="228600" indent="0" algn="ctr">
              <a:lnSpc>
                <a:spcPct val="100000"/>
              </a:lnSpc>
              <a:buNone/>
              <a:defRPr sz="4000" b="0" cap="none" spc="50" baseline="0">
                <a:solidFill>
                  <a:schemeClr val="accent1"/>
                </a:solidFill>
                <a:latin typeface="+mn-lt"/>
              </a:defRPr>
            </a:lvl2pPr>
            <a:lvl3pPr marL="457200" indent="0" algn="ctr">
              <a:lnSpc>
                <a:spcPct val="100000"/>
              </a:lnSpc>
              <a:buNone/>
              <a:defRPr sz="3600" b="0" cap="none" spc="50" baseline="0">
                <a:solidFill>
                  <a:schemeClr val="accent1"/>
                </a:solidFill>
                <a:latin typeface="+mn-lt"/>
              </a:defRPr>
            </a:lvl3pPr>
            <a:lvl4pPr marL="685800" indent="0" algn="ctr">
              <a:lnSpc>
                <a:spcPct val="100000"/>
              </a:lnSpc>
              <a:buNone/>
              <a:defRPr sz="3200" b="0" cap="none" spc="50" baseline="0">
                <a:solidFill>
                  <a:schemeClr val="accent1"/>
                </a:solidFill>
                <a:latin typeface="+mn-lt"/>
              </a:defRPr>
            </a:lvl4pPr>
            <a:lvl5pPr marL="914400" indent="0" algn="ctr">
              <a:lnSpc>
                <a:spcPct val="100000"/>
              </a:lnSpc>
              <a:buNone/>
              <a:defRPr sz="2800" b="0" cap="none" spc="50" baseline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922A5-1A25-C2CB-DB6C-A2CCA7E6E6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AB04756-BB80-4C64-D871-0ADC3A7778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1718C3-C21D-4CB2-9429-434651DA51E0}" type="datetime1">
              <a:rPr lang="en-US" smtClean="0"/>
              <a:t>10/10/2025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F70E65-4C3D-A600-1367-6FBA2FDDE5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95B307-0002-4F55-5801-73F564B37804}"/>
              </a:ext>
            </a:extLst>
          </p:cNvPr>
          <p:cNvCxnSpPr>
            <a:cxnSpLocks/>
          </p:cNvCxnSpPr>
          <p:nvPr/>
        </p:nvCxnSpPr>
        <p:spPr>
          <a:xfrm>
            <a:off x="1399690" y="5178692"/>
            <a:ext cx="9386681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7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1" y="5422793"/>
            <a:ext cx="8849802" cy="76332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defRPr sz="2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5047" y="364321"/>
            <a:ext cx="8983395" cy="4379976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buNone/>
              <a:defRPr sz="5400" b="0" cap="none" spc="50" baseline="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 sz="1600" b="0" cap="all" spc="50" baseline="0">
                <a:solidFill>
                  <a:schemeClr val="tx1"/>
                </a:solidFill>
                <a:latin typeface="+mj-lt"/>
              </a:defRPr>
            </a:lvl2pPr>
            <a:lvl3pPr marL="457200" indent="0">
              <a:buNone/>
              <a:defRPr sz="1400" b="0" cap="all" spc="50" baseline="0">
                <a:solidFill>
                  <a:schemeClr val="tx1"/>
                </a:solidFill>
                <a:latin typeface="+mj-lt"/>
              </a:defRPr>
            </a:lvl3pPr>
            <a:lvl4pPr marL="685800" indent="0">
              <a:buNone/>
              <a:defRPr sz="1200" b="0" cap="all" spc="50" baseline="0">
                <a:solidFill>
                  <a:schemeClr val="tx1"/>
                </a:solidFill>
                <a:latin typeface="+mj-lt"/>
              </a:defRPr>
            </a:lvl4pPr>
            <a:lvl5pPr marL="914400" indent="0">
              <a:buNone/>
              <a:defRPr sz="1100" b="0" cap="all" spc="5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573913-DF3D-A336-7766-2F2A4077FA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574524-6D35-F65F-291D-C661BC2839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484BAB-BC70-496F-BE5F-77C3800258C1}" type="datetime1">
              <a:rPr lang="en-US" smtClean="0"/>
              <a:t>10/10/2025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1DEE08-81D7-3436-67E0-35E415975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234A2-3E92-F2E2-45A7-60E39396715E}"/>
              </a:ext>
            </a:extLst>
          </p:cNvPr>
          <p:cNvCxnSpPr>
            <a:cxnSpLocks/>
          </p:cNvCxnSpPr>
          <p:nvPr/>
        </p:nvCxnSpPr>
        <p:spPr>
          <a:xfrm>
            <a:off x="530352" y="5184424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A2847D-BCD1-DEA8-DC65-258A4946768E}"/>
              </a:ext>
            </a:extLst>
          </p:cNvPr>
          <p:cNvCxnSpPr>
            <a:cxnSpLocks/>
          </p:cNvCxnSpPr>
          <p:nvPr/>
        </p:nvCxnSpPr>
        <p:spPr>
          <a:xfrm>
            <a:off x="530352" y="6326367"/>
            <a:ext cx="1115568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23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302" y="5345083"/>
            <a:ext cx="10243537" cy="847899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10000"/>
              </a:lnSpc>
              <a:defRPr sz="180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30303" y="951364"/>
            <a:ext cx="10243536" cy="37943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0" cap="all" spc="50" baseline="0">
                <a:solidFill>
                  <a:schemeClr val="tx1"/>
                </a:solidFill>
                <a:latin typeface="+mj-lt"/>
              </a:defRPr>
            </a:lvl1pPr>
            <a:lvl2pPr marL="2286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2pPr>
            <a:lvl3pPr marL="4572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3pPr>
            <a:lvl4pPr marL="6858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4pPr>
            <a:lvl5pPr marL="914400" indent="0">
              <a:buNone/>
              <a:defRPr sz="4400" b="0" cap="all" spc="50" baseline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940F-B015-464A-92BD-FC8709C093C5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050A9D-B7C5-F464-79AD-0740B311B072}"/>
              </a:ext>
            </a:extLst>
          </p:cNvPr>
          <p:cNvCxnSpPr>
            <a:cxnSpLocks/>
          </p:cNvCxnSpPr>
          <p:nvPr/>
        </p:nvCxnSpPr>
        <p:spPr>
          <a:xfrm>
            <a:off x="524909" y="533400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234A2-3E92-F2E2-45A7-60E39396715E}"/>
              </a:ext>
            </a:extLst>
          </p:cNvPr>
          <p:cNvCxnSpPr>
            <a:cxnSpLocks/>
          </p:cNvCxnSpPr>
          <p:nvPr/>
        </p:nvCxnSpPr>
        <p:spPr>
          <a:xfrm>
            <a:off x="516418" y="5184424"/>
            <a:ext cx="11142182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BEE7C-4A94-0B15-16EB-46B45E9C057E}"/>
              </a:ext>
            </a:extLst>
          </p:cNvPr>
          <p:cNvCxnSpPr>
            <a:cxnSpLocks/>
          </p:cNvCxnSpPr>
          <p:nvPr/>
        </p:nvCxnSpPr>
        <p:spPr>
          <a:xfrm>
            <a:off x="507928" y="6324600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839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4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9764" y="5430743"/>
            <a:ext cx="9472473" cy="704081"/>
          </a:xfrm>
        </p:spPr>
        <p:txBody>
          <a:bodyPr anchor="ctr">
            <a:normAutofit/>
          </a:bodyPr>
          <a:lstStyle>
            <a:lvl1pPr marL="137160" indent="-137160" algn="ctr">
              <a:lnSpc>
                <a:spcPct val="100000"/>
              </a:lnSpc>
              <a:defRPr sz="18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9761" y="1081377"/>
            <a:ext cx="9413534" cy="359713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0" cap="none" spc="50" baseline="0">
                <a:solidFill>
                  <a:schemeClr val="tx1"/>
                </a:solidFill>
                <a:latin typeface="+mn-lt"/>
              </a:defRPr>
            </a:lvl1pPr>
            <a:lvl2pPr marL="228600" indent="0" algn="ctr">
              <a:lnSpc>
                <a:spcPct val="100000"/>
              </a:lnSpc>
              <a:buNone/>
              <a:defRPr sz="4000" b="0" cap="none" spc="50" baseline="0">
                <a:solidFill>
                  <a:schemeClr val="accent1"/>
                </a:solidFill>
                <a:latin typeface="+mn-lt"/>
              </a:defRPr>
            </a:lvl2pPr>
            <a:lvl3pPr marL="457200" indent="0" algn="ctr">
              <a:lnSpc>
                <a:spcPct val="100000"/>
              </a:lnSpc>
              <a:buNone/>
              <a:defRPr sz="3600" b="0" cap="none" spc="50" baseline="0">
                <a:solidFill>
                  <a:schemeClr val="accent1"/>
                </a:solidFill>
                <a:latin typeface="+mn-lt"/>
              </a:defRPr>
            </a:lvl3pPr>
            <a:lvl4pPr marL="685800" indent="0" algn="ctr">
              <a:lnSpc>
                <a:spcPct val="100000"/>
              </a:lnSpc>
              <a:buNone/>
              <a:defRPr sz="3200" b="0" cap="none" spc="50" baseline="0">
                <a:solidFill>
                  <a:schemeClr val="accent1"/>
                </a:solidFill>
                <a:latin typeface="+mn-lt"/>
              </a:defRPr>
            </a:lvl4pPr>
            <a:lvl5pPr marL="914400" indent="0" algn="ctr">
              <a:lnSpc>
                <a:spcPct val="100000"/>
              </a:lnSpc>
              <a:buNone/>
              <a:defRPr sz="2800" b="0" cap="none" spc="50" baseline="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6C2023-0583-4B96-882C-68D22DCD46B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D77A43-F5D0-235F-35F0-CBDFCF048764}"/>
              </a:ext>
            </a:extLst>
          </p:cNvPr>
          <p:cNvCxnSpPr>
            <a:cxnSpLocks/>
          </p:cNvCxnSpPr>
          <p:nvPr/>
        </p:nvCxnSpPr>
        <p:spPr>
          <a:xfrm>
            <a:off x="530352" y="530352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77989-BB5F-9AF1-A65F-3B2D0FDB6368}"/>
              </a:ext>
            </a:extLst>
          </p:cNvPr>
          <p:cNvCxnSpPr>
            <a:cxnSpLocks/>
          </p:cNvCxnSpPr>
          <p:nvPr/>
        </p:nvCxnSpPr>
        <p:spPr>
          <a:xfrm>
            <a:off x="530352" y="5180630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66E7AB-929A-6900-35D9-F1C66399874C}"/>
              </a:ext>
            </a:extLst>
          </p:cNvPr>
          <p:cNvCxnSpPr>
            <a:cxnSpLocks/>
          </p:cNvCxnSpPr>
          <p:nvPr/>
        </p:nvCxnSpPr>
        <p:spPr>
          <a:xfrm>
            <a:off x="530352" y="6324600"/>
            <a:ext cx="1115916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95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958D-8125-1BDA-53C9-9E2D3388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760"/>
            <a:ext cx="11239498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8DBCC-227D-BB0A-7CD5-02D66CF187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100" y="1714500"/>
            <a:ext cx="5305425" cy="438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B7E01-A7E6-1882-4E9B-8EABAF71F9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45936" y="1719072"/>
            <a:ext cx="5321808" cy="4390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94A4A-89C4-68BF-6701-5C47F940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908BC-F48B-81E4-8D93-7DB9E37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A9F1-814E-44B0-83E3-9DA02F3C243F}" type="datetime1">
              <a:rPr lang="en-US" smtClean="0"/>
              <a:t>10/10/2025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93A54-CB38-BEAF-260B-84EDDF3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608C5-C55C-14AC-C8E9-7F0530018CE5}"/>
              </a:ext>
            </a:extLst>
          </p:cNvPr>
          <p:cNvCxnSpPr>
            <a:cxnSpLocks/>
          </p:cNvCxnSpPr>
          <p:nvPr/>
        </p:nvCxnSpPr>
        <p:spPr>
          <a:xfrm>
            <a:off x="533400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42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958D-8125-1BDA-53C9-9E2D3388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365760"/>
            <a:ext cx="11256264" cy="9144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FF10-A82A-AAEB-4B8C-921F3BA20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048" y="1490472"/>
            <a:ext cx="5321808" cy="6429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EFD932-A581-1A49-7FAF-0FED2E2BC18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9100" y="2212975"/>
            <a:ext cx="5303838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627A15-4AB2-F230-22C7-0605AFD7D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1490472"/>
            <a:ext cx="5321808" cy="6429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54404BD-8F2F-278E-C00B-3F1B1DE8CF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45238" y="2212975"/>
            <a:ext cx="5321808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94A4A-89C4-68BF-6701-5C47F940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7908BC-F48B-81E4-8D93-7DB9E371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5078-AEDD-4B5A-AC6A-C8F87F9646E7}" type="datetime1">
              <a:rPr lang="en-US" smtClean="0"/>
              <a:t>10/10/2025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93A54-CB38-BEAF-260B-84EDDF301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0608C5-C55C-14AC-C8E9-7F0530018CE5}"/>
              </a:ext>
            </a:extLst>
          </p:cNvPr>
          <p:cNvCxnSpPr>
            <a:cxnSpLocks/>
          </p:cNvCxnSpPr>
          <p:nvPr/>
        </p:nvCxnSpPr>
        <p:spPr>
          <a:xfrm>
            <a:off x="530352" y="1357303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71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3695F-5E74-A380-8592-35FB6FC77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149D-58D4-7497-818C-CF30244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D2567-C532-BD45-FA85-03DBE3B3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758D-8EE6-4CC5-A170-BE9501D7BCFF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0E491-56EB-F527-8A63-FBEEE619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22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9D82C-4607-0C9D-F241-D35DBEF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CFCC5-7F8E-F549-57BA-7303E9F1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B484E-FEE6-4572-A5E5-40AFA2254CF8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BEB6A-C028-DA7D-C516-2F1316F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7CE2-4402-942B-FD26-6E29BDAB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01" y="5056743"/>
            <a:ext cx="11339400" cy="96690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3F2A15-2C96-2533-3F11-3EFA30B567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930912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9075-DF30-526B-9548-3F9D7EF9F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902" y="5979576"/>
            <a:ext cx="11339400" cy="365126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56503-7989-932D-DE04-B424AC0B9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3E99C9-C336-E83E-56A6-D68659547C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35F28A-0986-4E7B-B35D-341D39FBD191}" type="datetime1">
              <a:rPr lang="en-US" smtClean="0"/>
              <a:t>10/10/2025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7A77FC-B384-BD30-0961-237F594F20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9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BEA7-A772-B39C-F049-D8BA2D3F4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36" y="694943"/>
            <a:ext cx="3915473" cy="132588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693C4-36AD-07F9-763E-EE5FC9DFB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072" y="2057400"/>
            <a:ext cx="3932237" cy="417690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B4614-4148-D757-88D0-D93E5E1E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94943"/>
            <a:ext cx="6483096" cy="55393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ADC46-B01E-DA2E-F24C-C48F5253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A6063-F591-A804-79FE-A80AD399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C195-9048-4969-9920-6939BE28AE8D}" type="datetime1">
              <a:rPr lang="en-US" smtClean="0"/>
              <a:t>10/10/2025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FF439-6DA2-A61B-C94C-BEDC2411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1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FA5E-0A3D-E6AD-3C21-DC40BCDE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694944"/>
            <a:ext cx="3526816" cy="17118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A8418-7980-9A18-053B-82E4F16EB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389" y="2508261"/>
            <a:ext cx="3520528" cy="372794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F9F06-BE63-8EE7-74C5-6D0E3F9B75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19600" y="533400"/>
            <a:ext cx="7239000" cy="5791199"/>
          </a:xfrm>
          <a:blipFill>
            <a:blip r:embed="rId2">
              <a:alphaModFix amt="70000"/>
            </a:blip>
            <a:stretch>
              <a:fillRect/>
            </a:stretch>
          </a:blipFill>
          <a:effectLst>
            <a:outerShdw blurRad="203200" dist="12700" dir="7800000" algn="r" rotWithShape="0">
              <a:prstClr val="black">
                <a:alpha val="1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485A3-3BFA-4B57-F6E5-5F41542B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AC9F0-6744-73C8-54FC-5C12BA7B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6180-3A1B-4424-AB9F-671C4EBC0A2E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B9F6-C801-466A-4C39-23DCB1CD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4215D5-0C4C-2E49-3A06-C65652576A64}"/>
              </a:ext>
            </a:extLst>
          </p:cNvPr>
          <p:cNvCxnSpPr>
            <a:cxnSpLocks/>
          </p:cNvCxnSpPr>
          <p:nvPr/>
        </p:nvCxnSpPr>
        <p:spPr>
          <a:xfrm>
            <a:off x="533400" y="533400"/>
            <a:ext cx="35037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94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541942"/>
            <a:ext cx="11256264" cy="2225185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099" y="3423301"/>
            <a:ext cx="11239499" cy="290129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lang="en-US" dirty="0"/>
            </a:lvl2pPr>
            <a:lvl3pPr marL="914400" indent="0">
              <a:buNone/>
              <a:defRPr lang="en-US" dirty="0"/>
            </a:lvl3pPr>
            <a:lvl4pPr marL="1371600" indent="0">
              <a:buNone/>
              <a:defRPr lang="en-US" dirty="0"/>
            </a:lvl4pPr>
            <a:lvl5pPr marL="18288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2330-A382-475A-8519-6A39191EC88E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D55B63-1406-DAD2-DBAB-BD87EA2FB540}"/>
              </a:ext>
            </a:extLst>
          </p:cNvPr>
          <p:cNvCxnSpPr>
            <a:cxnSpLocks/>
          </p:cNvCxnSpPr>
          <p:nvPr/>
        </p:nvCxnSpPr>
        <p:spPr>
          <a:xfrm>
            <a:off x="533400" y="2978854"/>
            <a:ext cx="11159163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1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836238"/>
            <a:ext cx="11256264" cy="2512732"/>
          </a:xfrm>
        </p:spPr>
        <p:txBody>
          <a:bodyPr anchor="b">
            <a:norm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099" y="4834052"/>
            <a:ext cx="11239499" cy="1405479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2000" dirty="0"/>
            </a:lvl1pPr>
            <a:lvl2pPr marL="457200" indent="0">
              <a:buNone/>
              <a:defRPr lang="en-US" sz="1800" dirty="0"/>
            </a:lvl2pPr>
            <a:lvl3pPr marL="914400" indent="0">
              <a:buNone/>
              <a:defRPr lang="en-US" sz="1600" dirty="0"/>
            </a:lvl3pPr>
            <a:lvl4pPr marL="1371600" indent="0">
              <a:buNone/>
              <a:defRPr lang="en-US" sz="1400" dirty="0"/>
            </a:lvl4pPr>
            <a:lvl5pPr marL="1828800" indent="0">
              <a:buNone/>
              <a:defRPr lang="en-US" sz="14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0DC0D-99C6-4F09-90C7-C0EC6E2F0A06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899B98-11E6-7DB0-F79E-50A541026355}"/>
              </a:ext>
            </a:extLst>
          </p:cNvPr>
          <p:cNvCxnSpPr>
            <a:cxnSpLocks/>
          </p:cNvCxnSpPr>
          <p:nvPr/>
        </p:nvCxnSpPr>
        <p:spPr>
          <a:xfrm>
            <a:off x="533400" y="4531625"/>
            <a:ext cx="11125198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19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38" y="398050"/>
            <a:ext cx="9635668" cy="367139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322" y="5669280"/>
            <a:ext cx="9620300" cy="756807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86BE-81E0-4285-A95D-6934CDF6209E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EBC7DB-A84C-6AE6-0446-4E466A133069}"/>
              </a:ext>
            </a:extLst>
          </p:cNvPr>
          <p:cNvCxnSpPr>
            <a:cxnSpLocks/>
          </p:cNvCxnSpPr>
          <p:nvPr/>
        </p:nvCxnSpPr>
        <p:spPr>
          <a:xfrm>
            <a:off x="530352" y="5498461"/>
            <a:ext cx="11124446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52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5750"/>
            <a:ext cx="9635668" cy="34551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8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28" y="5271844"/>
            <a:ext cx="9613065" cy="10013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4E07-DAE2-4D6D-BDD9-1CE7637F446D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DCB79-1025-8102-1BC6-378AB173CBFF}"/>
              </a:ext>
            </a:extLst>
          </p:cNvPr>
          <p:cNvCxnSpPr>
            <a:cxnSpLocks/>
          </p:cNvCxnSpPr>
          <p:nvPr/>
        </p:nvCxnSpPr>
        <p:spPr>
          <a:xfrm>
            <a:off x="533400" y="5184424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F23CAD-F5FD-3FB3-B413-1F54592B07E7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53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DF58-285B-E151-006A-D88C36BBB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5750"/>
            <a:ext cx="9635668" cy="352833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06861-2B51-5BD1-EB7B-C21E31ED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857" y="5184425"/>
            <a:ext cx="10575756" cy="115322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DDD77-F8A9-7EC7-8615-6A38937C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B215-86A6-6EC5-BC27-7962FA84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1D259D-9AB9-44BA-8FCD-FE201F91B5A0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CECF-E526-1422-4780-123B6B1E9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7982C-A325-8307-2486-3AD646261E04}"/>
              </a:ext>
            </a:extLst>
          </p:cNvPr>
          <p:cNvCxnSpPr>
            <a:cxnSpLocks/>
          </p:cNvCxnSpPr>
          <p:nvPr/>
        </p:nvCxnSpPr>
        <p:spPr>
          <a:xfrm>
            <a:off x="533400" y="533538"/>
            <a:ext cx="11127005" cy="0"/>
          </a:xfrm>
          <a:prstGeom prst="line">
            <a:avLst/>
          </a:prstGeom>
          <a:ln w="603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02859D-9F11-5594-CFD3-C5FDE18CACB3}"/>
              </a:ext>
            </a:extLst>
          </p:cNvPr>
          <p:cNvCxnSpPr>
            <a:cxnSpLocks/>
          </p:cNvCxnSpPr>
          <p:nvPr/>
        </p:nvCxnSpPr>
        <p:spPr>
          <a:xfrm>
            <a:off x="533400" y="5169248"/>
            <a:ext cx="1112700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0AD802-2887-3310-1453-789DB76F58DF}"/>
              </a:ext>
            </a:extLst>
          </p:cNvPr>
          <p:cNvCxnSpPr>
            <a:cxnSpLocks/>
          </p:cNvCxnSpPr>
          <p:nvPr/>
        </p:nvCxnSpPr>
        <p:spPr>
          <a:xfrm>
            <a:off x="533400" y="6330811"/>
            <a:ext cx="11119945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40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EB0658-C877-4D58-A83B-07BEE0E4C7B4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D05DD5-DCB7-49C7-5E41-2DBD8B73D6D2}"/>
              </a:ext>
            </a:extLst>
          </p:cNvPr>
          <p:cNvCxnSpPr>
            <a:cxnSpLocks/>
          </p:cNvCxnSpPr>
          <p:nvPr/>
        </p:nvCxnSpPr>
        <p:spPr>
          <a:xfrm>
            <a:off x="530646" y="531958"/>
            <a:ext cx="1112795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DA663-314D-CA26-DF41-CB3FDC0733F0}"/>
              </a:ext>
            </a:extLst>
          </p:cNvPr>
          <p:cNvCxnSpPr>
            <a:cxnSpLocks/>
          </p:cNvCxnSpPr>
          <p:nvPr/>
        </p:nvCxnSpPr>
        <p:spPr>
          <a:xfrm>
            <a:off x="533400" y="6324600"/>
            <a:ext cx="11125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61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916C8C-4316-E510-1962-E944B3382B43}"/>
              </a:ext>
            </a:extLst>
          </p:cNvPr>
          <p:cNvCxnSpPr>
            <a:cxnSpLocks/>
          </p:cNvCxnSpPr>
          <p:nvPr/>
        </p:nvCxnSpPr>
        <p:spPr>
          <a:xfrm>
            <a:off x="530352" y="533400"/>
            <a:ext cx="11125200" cy="0"/>
          </a:xfrm>
          <a:prstGeom prst="line">
            <a:avLst/>
          </a:prstGeom>
          <a:ln w="9525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78947-1D67-18A4-7E48-5B4B2F97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83" y="691868"/>
            <a:ext cx="11243617" cy="901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E08CA-9517-ABC1-E915-31EA6D7B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640" y="1754753"/>
            <a:ext cx="11240960" cy="4411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3983D-E783-AAEC-26DB-4B3F6511C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857" y="6426091"/>
            <a:ext cx="4688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4426-0A97-D20B-FD06-9648AED77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46205" y="6426091"/>
            <a:ext cx="33276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ECD290D4-E5CF-428F-801F-3741FA4FB792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13386-8E2A-2962-4804-81558038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187" y="6426091"/>
            <a:ext cx="603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DD84031F-D6BF-4677-B12E-7D8B88BA70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4128">
          <p15:clr>
            <a:srgbClr val="F26B43"/>
          </p15:clr>
        </p15:guide>
        <p15:guide id="3" pos="3456">
          <p15:clr>
            <a:srgbClr val="F26B43"/>
          </p15:clr>
        </p15:guide>
        <p15:guide id="4" pos="27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orient="horz" pos="336">
          <p15:clr>
            <a:srgbClr val="F26B43"/>
          </p15:clr>
        </p15:guide>
        <p15:guide id="8" pos="264">
          <p15:clr>
            <a:srgbClr val="F26B43"/>
          </p15:clr>
        </p15:guide>
        <p15:guide id="9" pos="4800">
          <p15:clr>
            <a:srgbClr val="F26B43"/>
          </p15:clr>
        </p15:guide>
        <p15:guide id="10" pos="2112">
          <p15:clr>
            <a:srgbClr val="F26B43"/>
          </p15:clr>
        </p15:guide>
        <p15:guide id="11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81C8-2095-8F9D-990C-8C6EB4174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6" y="765750"/>
            <a:ext cx="9635668" cy="3528339"/>
          </a:xfrm>
        </p:spPr>
        <p:txBody>
          <a:bodyPr anchor="t">
            <a:normAutofit/>
          </a:bodyPr>
          <a:lstStyle/>
          <a:p>
            <a:r>
              <a:rPr lang="en-US" sz="6200" dirty="0"/>
              <a:t>Comprehensive Syllabus for AI-900: Microsoft Azure AI Fundamentals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3E134-46D7-C591-E2D1-8BE9D08C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857" y="5184425"/>
            <a:ext cx="10575756" cy="1153220"/>
          </a:xfrm>
        </p:spPr>
        <p:txBody>
          <a:bodyPr anchor="ctr">
            <a:normAutofit/>
          </a:bodyPr>
          <a:lstStyle/>
          <a:p>
            <a:r>
              <a:rPr lang="en-US" dirty="0"/>
              <a:t>Overview of foundational AI concepts and Azure services</a:t>
            </a:r>
          </a:p>
        </p:txBody>
      </p:sp>
    </p:spTree>
    <p:extLst>
      <p:ext uri="{BB962C8B-B14F-4D97-AF65-F5344CB8AC3E}">
        <p14:creationId xmlns:p14="http://schemas.microsoft.com/office/powerpoint/2010/main" val="306891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AACB-AD66-7CAB-55E5-96467D93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Overview of Machine Learning Workflows in Azure</a:t>
            </a:r>
          </a:p>
        </p:txBody>
      </p:sp>
      <p:pic>
        <p:nvPicPr>
          <p:cNvPr id="5" name="Content Placeholder 4" descr="Cloud Computing and Network Concept with copy space">
            <a:extLst>
              <a:ext uri="{FF2B5EF4-FFF2-40B4-BE49-F238E27FC236}">
                <a16:creationId xmlns:a16="http://schemas.microsoft.com/office/drawing/2014/main" id="{A02D357A-5FC5-4C44-B283-12B7F16C89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506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88D8D-F81C-5C00-CBF8-0738D4060FAA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Data Preparation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Effective machine learning begins with cleaning and organizing data for analysis and modeling tasks.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Model Training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Model training involves feeding data into algorithms to enable the model to learn patterns and make predictions.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Evaluation and Deployment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Evaluating model performance ensures accuracy before deploying the model into production environments.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73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4360-376E-82AA-2AE4-2B6B6322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/>
          <a:p>
            <a:r>
              <a:rPr lang="en-US"/>
              <a:t>Computer Vision Concepts and Applications in Azure</a:t>
            </a:r>
          </a:p>
        </p:txBody>
      </p:sp>
    </p:spTree>
    <p:extLst>
      <p:ext uri="{BB962C8B-B14F-4D97-AF65-F5344CB8AC3E}">
        <p14:creationId xmlns:p14="http://schemas.microsoft.com/office/powerpoint/2010/main" val="94757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D675-D3E2-F9CB-60A9-E064DEB5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Basics of Computer Vision and Image Analysis</a:t>
            </a:r>
          </a:p>
        </p:txBody>
      </p:sp>
      <p:pic>
        <p:nvPicPr>
          <p:cNvPr id="5" name="Content Placeholder 4" descr="Eye Recognition Technology">
            <a:extLst>
              <a:ext uri="{FF2B5EF4-FFF2-40B4-BE49-F238E27FC236}">
                <a16:creationId xmlns:a16="http://schemas.microsoft.com/office/drawing/2014/main" id="{AC4297D5-5EFD-4C65-95A4-7183F3EFDB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697" r="8782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DA4FF-0A84-1DB7-0E2F-7A2AEFD66CCE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Image Processing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Image processing involves enhancing and manipulating images for better analysis and interpretation by computers.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Feature Extraction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Feature extraction identifies key elements within images to facilitate further analysis.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Object Recognition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Object recognition enables computers to detect and classify objects within visual data accurately.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54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D28E-8600-45BF-5A60-18BF87E1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Azure Computer Vision Services and Capabilities</a:t>
            </a:r>
          </a:p>
        </p:txBody>
      </p:sp>
      <p:pic>
        <p:nvPicPr>
          <p:cNvPr id="5" name="Content Placeholder 4" descr="Conceptual image of supercomputer, 3D generated image.">
            <a:extLst>
              <a:ext uri="{FF2B5EF4-FFF2-40B4-BE49-F238E27FC236}">
                <a16:creationId xmlns:a16="http://schemas.microsoft.com/office/drawing/2014/main" id="{0C3BDD91-DC24-4B92-9D69-E5593A688B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300" r="17206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3D24C-5B12-7E70-1F86-B2D70ADA0411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Image Analysis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 provides advanced image analysis to detect objects, categorize content, and extract insights from images.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Optical Character Recognition (OCR)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Azure’s OCR services extract printed or handwritten text from images and documents efficiently.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Spatial Analysis Services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 spatial analysis enables understanding of people movement and spatial patterns in various environments.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659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92DE-95B4-736F-20DA-8C98F271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79" y="332308"/>
            <a:ext cx="11253667" cy="909921"/>
          </a:xfrm>
        </p:spPr>
        <p:txBody>
          <a:bodyPr anchor="b">
            <a:normAutofit/>
          </a:bodyPr>
          <a:lstStyle/>
          <a:p>
            <a:r>
              <a:rPr lang="en-US" sz="2700"/>
              <a:t>Practical Scenarios: Image Classification, Object Detection, and Facial Recognition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3EA3BFBF-844B-495F-B94C-2F68C0188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068080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02336" y="1488931"/>
          <a:ext cx="11253668" cy="470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6089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A79B6-4278-FF2F-E45B-682C3751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/>
          <a:p>
            <a:r>
              <a:rPr lang="en-US"/>
              <a:t>Natural Language Processing (NLP) with Azure</a:t>
            </a:r>
          </a:p>
        </p:txBody>
      </p:sp>
    </p:spTree>
    <p:extLst>
      <p:ext uri="{BB962C8B-B14F-4D97-AF65-F5344CB8AC3E}">
        <p14:creationId xmlns:p14="http://schemas.microsoft.com/office/powerpoint/2010/main" val="3885128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0556-44D8-C0C8-21D7-6271CB35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Understanding NLP and Language Understanding</a:t>
            </a:r>
          </a:p>
        </p:txBody>
      </p:sp>
      <p:pic>
        <p:nvPicPr>
          <p:cNvPr id="5" name="Content Placeholder 4" descr="Blockchain, Data, Internet, Security System, Computer Network">
            <a:extLst>
              <a:ext uri="{FF2B5EF4-FFF2-40B4-BE49-F238E27FC236}">
                <a16:creationId xmlns:a16="http://schemas.microsoft.com/office/drawing/2014/main" id="{FE74A04F-DEDE-480C-8272-6B59D1A7C3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1929" r="9510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B05F6-73DF-F0F3-9AD1-0D5414AD6880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Natural Language Processing Basics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Machines analyze and understand human language through algorithms and computational linguistics.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Text Classification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NLP enables categorizing text into predefined groups automatically and accurately.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Entity Recognition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Identifying and extracting key information like names and dates from text is made possible by NLP.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81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4B68-27DF-A5AE-C7E3-28747DBC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Azure Services for Text Analytics and Translation</a:t>
            </a:r>
          </a:p>
        </p:txBody>
      </p:sp>
      <p:pic>
        <p:nvPicPr>
          <p:cNvPr id="5" name="Content Placeholder 4" descr="Cloud computing digital concept">
            <a:extLst>
              <a:ext uri="{FF2B5EF4-FFF2-40B4-BE49-F238E27FC236}">
                <a16:creationId xmlns:a16="http://schemas.microsoft.com/office/drawing/2014/main" id="{9230F840-73A6-4603-A3CD-AE6F2745C4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3947" r="7491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D198E-A788-D743-FA64-166C5AF92660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Sentiment Analysis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Azure’s NLP services analyze text sentiment to understand emotions and opinions in data instantly.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Key Phrase Extraction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The services extract important phrases to summarize and highlight essential content from text efficiently.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Real-Time Language Translation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Azure’s translation services provide real-time language conversion to enable seamless multilingual communication.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17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7240-648B-9707-7E1D-F3F3A06A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867" y="691867"/>
            <a:ext cx="5664732" cy="1212661"/>
          </a:xfrm>
        </p:spPr>
        <p:txBody>
          <a:bodyPr anchor="t">
            <a:normAutofit/>
          </a:bodyPr>
          <a:lstStyle/>
          <a:p>
            <a:r>
              <a:rPr lang="en-US" sz="2700"/>
              <a:t>Real-World Use Cases: Sentiment Analysis and Language Detection</a:t>
            </a:r>
          </a:p>
        </p:txBody>
      </p:sp>
      <p:pic>
        <p:nvPicPr>
          <p:cNvPr id="5" name="Content Placeholder 4" descr="http://teekid.com/istockphoto/banner/banner3.jpg">
            <a:extLst>
              <a:ext uri="{FF2B5EF4-FFF2-40B4-BE49-F238E27FC236}">
                <a16:creationId xmlns:a16="http://schemas.microsoft.com/office/drawing/2014/main" id="{1E05E53B-EB2D-4CE8-AE3E-E886C17284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779" r="1" b="1"/>
          <a:stretch>
            <a:fillRect/>
          </a:stretch>
        </p:blipFill>
        <p:spPr>
          <a:xfrm>
            <a:off x="533401" y="533400"/>
            <a:ext cx="4953000" cy="581192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B587-F3F9-4486-1411-17EED46E7E15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993865" y="2007652"/>
            <a:ext cx="5664732" cy="4315319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Sentiment Analysis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Sentiment analysis monitors customer opinions by analyzing emotions expressed in text data.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Language Detection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Language detection automatically identifies the language of text data for better processing and analysis.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0A42-2902-9273-A99B-94A3D2F9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/>
          <a:p>
            <a:r>
              <a:rPr lang="en-US"/>
              <a:t>Conversational AI and Bots in 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4263947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0C09-F8AE-DACC-59C7-4BD22EE7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92851"/>
            <a:ext cx="7525512" cy="1882595"/>
          </a:xfrm>
        </p:spPr>
        <p:txBody>
          <a:bodyPr anchor="t">
            <a:normAutofit/>
          </a:bodyPr>
          <a:lstStyle/>
          <a:p>
            <a:r>
              <a:rPr lang="en-US"/>
              <a:t>Agenda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C5EFC-8F77-3D9F-55D9-75664652C4C8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434856" y="2502245"/>
            <a:ext cx="7492991" cy="3669956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dirty="0"/>
              <a:t>Introduction to Artificial Intelligence and Microsoft Azure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Fundamental Principles of Machine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Computer Vision Concepts and Applications in Azure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Natural Language Processing (NLP) with Azure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Conversational AI and Bots in Microsoft Azure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Responsible AI and Ethical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 Agents overview &amp; hands-on exercise</a:t>
            </a:r>
          </a:p>
        </p:txBody>
      </p:sp>
    </p:spTree>
    <p:extLst>
      <p:ext uri="{BB962C8B-B14F-4D97-AF65-F5344CB8AC3E}">
        <p14:creationId xmlns:p14="http://schemas.microsoft.com/office/powerpoint/2010/main" val="3533549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F261-B8C0-3C0B-3C14-B03BC6ED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Fundamentals of Conversational AI and Chatbot Design</a:t>
            </a:r>
          </a:p>
        </p:txBody>
      </p:sp>
      <p:pic>
        <p:nvPicPr>
          <p:cNvPr id="5" name="Content Placeholder 4" descr="close up Artificial Intelligence technology brain for backgrounds">
            <a:extLst>
              <a:ext uri="{FF2B5EF4-FFF2-40B4-BE49-F238E27FC236}">
                <a16:creationId xmlns:a16="http://schemas.microsoft.com/office/drawing/2014/main" id="{71100E47-A8FC-4445-81B6-A00204335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080" r="18426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893C6-0BF4-B559-3A19-5A33B085B5EE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Conversational Agents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Conversational agents simulate human interaction by understanding and generating natural language responses.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Natural Language Understanding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Natural language understanding enables chatbots to interpret user intent and respond appropriately.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Chatbot Design Basics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Effective chatbot design focuses on user experience, clarity, and seamless conversation flow.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4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E476-2C4F-80A2-B059-AEBDB5F1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Azure Bot Service and Language Understanding (LUIS)</a:t>
            </a:r>
          </a:p>
        </p:txBody>
      </p:sp>
      <p:pic>
        <p:nvPicPr>
          <p:cNvPr id="5" name="Content Placeholder 4" descr="Artificial Intelligence digital concept with brain shape">
            <a:extLst>
              <a:ext uri="{FF2B5EF4-FFF2-40B4-BE49-F238E27FC236}">
                <a16:creationId xmlns:a16="http://schemas.microsoft.com/office/drawing/2014/main" id="{5009D37A-A78D-49B8-AC63-59CDAFF311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510" r="14929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4D6C2-9059-9205-AFBB-2692B88C43A6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Azure Bot Service Overview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 Bot Service enables building, testing, and deploying intelligent bots across multiple channels seamlessly.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Language Understanding with LUIS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LUIS helps bots interpret user intentions and understand natural language inputs effectively.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83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57B6-4121-FEFC-9B5F-F1595D79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60" y="1399734"/>
            <a:ext cx="4136461" cy="2918754"/>
          </a:xfrm>
        </p:spPr>
        <p:txBody>
          <a:bodyPr anchor="t">
            <a:normAutofit/>
          </a:bodyPr>
          <a:lstStyle/>
          <a:p>
            <a:r>
              <a:rPr lang="en-US"/>
              <a:t>Building Simple Bots and Integrating with Messaging Platforms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B63CEC6-DE9D-67FA-3B1A-DF98A10C8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989075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5103780" y="1398419"/>
          <a:ext cx="625002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95312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CA4A6-624E-7CEC-0B26-6DB65AD8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/>
          <a:p>
            <a:r>
              <a:rPr lang="en-US"/>
              <a:t>Responsible AI and 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0243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5C374-F2EE-3A5E-CBD4-01CA5EBBF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9AD2-6D1F-0C61-C21B-E387545E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Principles of Responsible AI</a:t>
            </a:r>
          </a:p>
        </p:txBody>
      </p:sp>
      <p:pic>
        <p:nvPicPr>
          <p:cNvPr id="5" name="Content Placeholder 4" descr="AI Artificial intelligence abstract neural network future technology internet of things big data">
            <a:extLst>
              <a:ext uri="{FF2B5EF4-FFF2-40B4-BE49-F238E27FC236}">
                <a16:creationId xmlns:a16="http://schemas.microsoft.com/office/drawing/2014/main" id="{AE0292EA-ABF5-9EA1-3512-819177F300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504" r="11413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5EF43-5BF4-8101-0432-51AD8340867F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Fairness in AI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systems should be designed to avoid bias and ensure equitable treatment for all users.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Reliability and Safety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must operate reliably and safely, minimizing errors and unintended consequences.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Respect for Human Values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development should uphold human dignity, privacy, and ethical standards.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93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99BF-346A-E958-EBCC-C42BF39D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Ethical Challenges in AI Systems</a:t>
            </a:r>
          </a:p>
        </p:txBody>
      </p:sp>
      <p:pic>
        <p:nvPicPr>
          <p:cNvPr id="5" name="Content Placeholder 4" descr="Scales of justice in cyber robot hand. Light beam is seen on the background. The atmosphere is foggy. Shot with a full frame mirrorless camera.">
            <a:extLst>
              <a:ext uri="{FF2B5EF4-FFF2-40B4-BE49-F238E27FC236}">
                <a16:creationId xmlns:a16="http://schemas.microsoft.com/office/drawing/2014/main" id="{1BD8B56C-3CFD-4C9F-BE94-9321CDB092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963" r="3543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EA99B-1C06-3137-BD20-8455E35CD7FF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Bias in AI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systems can inherit biases from training data, leading to unfair or discriminatory outcomes.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Privacy Concerns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applications often handle sensitive data, raising important privacy and data protection issues.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Unintended Consequences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systems may produce unexpected results that affect users or society in unforeseen ways.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1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241A-61AB-2FB4-62DD-52F88755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Microsoft’s Approach to Fairness, Privacy, and Transparency</a:t>
            </a:r>
          </a:p>
        </p:txBody>
      </p:sp>
      <p:pic>
        <p:nvPicPr>
          <p:cNvPr id="5" name="Content Placeholder 4" descr="Internet of Things Concept">
            <a:extLst>
              <a:ext uri="{FF2B5EF4-FFF2-40B4-BE49-F238E27FC236}">
                <a16:creationId xmlns:a16="http://schemas.microsoft.com/office/drawing/2014/main" id="{F0CED3F2-1577-49F8-89C2-2EB721A42E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015" r="19491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88073-371D-906A-66DD-824D0A57F167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Promoting Fairness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Microsoft strives to ensure AI systems operate without bias, promoting equitable outcomes for all users.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Safeguarding Privacy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Privacy protections are embedded in AI systems to secure user data and maintain confidentiality.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Providing Transparency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Microsoft emphasizes clear communication about AI processes to build user trust and understanding.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1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8164-499E-DB12-AC5A-F762552C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Principles of Responsible AI</a:t>
            </a:r>
          </a:p>
        </p:txBody>
      </p:sp>
      <p:pic>
        <p:nvPicPr>
          <p:cNvPr id="5" name="Content Placeholder 4" descr="AI Artificial intelligence abstract neural network future technology internet of things big data">
            <a:extLst>
              <a:ext uri="{FF2B5EF4-FFF2-40B4-BE49-F238E27FC236}">
                <a16:creationId xmlns:a16="http://schemas.microsoft.com/office/drawing/2014/main" id="{66733A8A-8BF4-4A13-BE37-78F2C375C4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504" r="11413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34056-EAB2-1E61-F8D4-E4EFEF316239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>
              <a:spcBef>
                <a:spcPts val="2500"/>
              </a:spcBef>
            </a:pPr>
            <a:r>
              <a:rPr lang="en-US" b="1" dirty="0"/>
              <a:t>AI Agents overview</a:t>
            </a:r>
          </a:p>
          <a:p>
            <a:pPr>
              <a:spcBef>
                <a:spcPts val="2500"/>
              </a:spcBef>
            </a:pPr>
            <a:r>
              <a:rPr lang="en-US" b="1" dirty="0"/>
              <a:t>Ai Agents hands-on exercise</a:t>
            </a:r>
          </a:p>
        </p:txBody>
      </p:sp>
    </p:spTree>
    <p:extLst>
      <p:ext uri="{BB962C8B-B14F-4D97-AF65-F5344CB8AC3E}">
        <p14:creationId xmlns:p14="http://schemas.microsoft.com/office/powerpoint/2010/main" val="1710729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785C7-EE6F-A3FF-9D03-6538259F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541942"/>
            <a:ext cx="11256264" cy="2225185"/>
          </a:xfrm>
        </p:spPr>
        <p:txBody>
          <a:bodyPr anchor="b">
            <a:normAutofit/>
          </a:bodyPr>
          <a:lstStyle/>
          <a:p>
            <a:r>
              <a:rPr lang="en-US"/>
              <a:t>Conclusion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BD94488-1F3B-3879-0502-C70F194607E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57549001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419099" y="3423301"/>
          <a:ext cx="11239499" cy="290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4594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44F4-937F-AED9-F696-675033C9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/>
          <a:p>
            <a:r>
              <a:rPr lang="en-US" sz="6100"/>
              <a:t>Introduction to Artificial Intelligence and Microsoft Azure</a:t>
            </a:r>
          </a:p>
        </p:txBody>
      </p:sp>
    </p:spTree>
    <p:extLst>
      <p:ext uri="{BB962C8B-B14F-4D97-AF65-F5344CB8AC3E}">
        <p14:creationId xmlns:p14="http://schemas.microsoft.com/office/powerpoint/2010/main" val="72776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F1D-76ED-38FE-2BB3-09AB6E89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Overview of Artificial Intelligence Concepts</a:t>
            </a:r>
          </a:p>
        </p:txBody>
      </p:sp>
      <p:pic>
        <p:nvPicPr>
          <p:cNvPr id="5" name="Content Placeholder 4" descr="Angle view of circuit shaped like a brain">
            <a:extLst>
              <a:ext uri="{FF2B5EF4-FFF2-40B4-BE49-F238E27FC236}">
                <a16:creationId xmlns:a16="http://schemas.microsoft.com/office/drawing/2014/main" id="{155111DC-54D2-4941-9298-6667721B09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431" r="1295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F2495-FA1F-9A4A-FF3D-739378891647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Definition of AI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Artificial Intelligence enables machines to perform tasks that typically require human intelligence.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Types of AI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is categorized into narrow AI, general AI, and superintelligent AI based on capabilities.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Mimicking Human Intelligence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mimics human intelligence through learning, reasoning, and problem-solving techniques.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3EBF-8355-3DFE-A3F3-3A2296EE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Understanding the Importance of AI in Modern Technology</a:t>
            </a:r>
          </a:p>
        </p:txBody>
      </p:sp>
      <p:pic>
        <p:nvPicPr>
          <p:cNvPr id="5" name="Content Placeholder 4" descr="Factory Symbol">
            <a:extLst>
              <a:ext uri="{FF2B5EF4-FFF2-40B4-BE49-F238E27FC236}">
                <a16:creationId xmlns:a16="http://schemas.microsoft.com/office/drawing/2014/main" id="{78439C3A-15FF-4CA0-A670-6EC925445C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151" r="17437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B2DD8-4850-71AF-82BD-078F5CD98375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AI Driving Automation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enables automation, reducing human effort and increasing efficiency across various industries.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AI and Data Analysis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processes vast amounts of data to generate actionable insights and support decision-making.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Innovation through AI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AI fosters innovation by enabling new technologies and improving existing solutions.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11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2EB6-7B0B-F78B-1F66-327ACE4B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/>
              <a:t>Introduction to Microsoft Azure and Its AI Services</a:t>
            </a:r>
          </a:p>
        </p:txBody>
      </p:sp>
      <p:pic>
        <p:nvPicPr>
          <p:cNvPr id="5" name="Content Placeholder 4" descr="Cloud Computing Symbols with Network Polygon Graphic Abstract Background.">
            <a:extLst>
              <a:ext uri="{FF2B5EF4-FFF2-40B4-BE49-F238E27FC236}">
                <a16:creationId xmlns:a16="http://schemas.microsoft.com/office/drawing/2014/main" id="{6876491E-15F6-4BC4-95AE-9351A02082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598" r="13086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DC8F4-1EB7-3935-18F2-E62069EFFD6E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Microsoft Azure Overview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 is a comprehensive cloud computing platform offering scalable resources and services.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Azure Cognitive Services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 Cognitive Services provide pre-built AI capabilities like vision, speech, and language understanding.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Azure Machine Learning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Azure Machine Learning enables building, training, and deploying machine learning models efficiently.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48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CB59-43D5-3560-E589-A160F92A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97" y="3018408"/>
            <a:ext cx="8961120" cy="3247475"/>
          </a:xfrm>
        </p:spPr>
        <p:txBody>
          <a:bodyPr anchor="b">
            <a:normAutofit/>
          </a:bodyPr>
          <a:lstStyle/>
          <a:p>
            <a:r>
              <a:rPr lang="en-US"/>
              <a:t>Fundamental Principles of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068099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D045-0AA9-0C22-312B-2EFBA73B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497" y="691868"/>
            <a:ext cx="4660247" cy="1439210"/>
          </a:xfrm>
        </p:spPr>
        <p:txBody>
          <a:bodyPr anchor="t">
            <a:normAutofit/>
          </a:bodyPr>
          <a:lstStyle/>
          <a:p>
            <a:r>
              <a:rPr lang="en-US" sz="2700"/>
              <a:t>Core Concepts: Supervised, Unsupervised, and Reinforcement Learning</a:t>
            </a:r>
          </a:p>
        </p:txBody>
      </p:sp>
      <p:pic>
        <p:nvPicPr>
          <p:cNvPr id="5" name="Content Placeholder 4" descr="Abstract digital cyber space motion background">
            <a:extLst>
              <a:ext uri="{FF2B5EF4-FFF2-40B4-BE49-F238E27FC236}">
                <a16:creationId xmlns:a16="http://schemas.microsoft.com/office/drawing/2014/main" id="{6D870F6F-1AB9-484C-A2CF-E04A5BAF4B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052" r="11386" b="1"/>
          <a:stretch>
            <a:fillRect/>
          </a:stretch>
        </p:blipFill>
        <p:spPr>
          <a:xfrm>
            <a:off x="533400" y="533399"/>
            <a:ext cx="6029286" cy="5791201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61361-24A6-17C3-DE29-2B3DEC4651E9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007497" y="2211184"/>
            <a:ext cx="4660247" cy="4113415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Supervised Learning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Supervised learning involves training models with labeled data to predict outcomes accurately.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Unsupervised Learning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Unsupervised learning identifies patterns in unlabeled data to discover hidden structures.</a:t>
            </a:r>
            <a:endParaRPr lang="en-US"/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b="1"/>
              <a:t>Reinforcement Learning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t>Reinforcement learning trains agents through rewards and punishments to maximize performance.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EE6-EAEE-43E9-C661-6635DAAC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79" y="332308"/>
            <a:ext cx="11253667" cy="909921"/>
          </a:xfrm>
        </p:spPr>
        <p:txBody>
          <a:bodyPr anchor="b">
            <a:normAutofit/>
          </a:bodyPr>
          <a:lstStyle/>
          <a:p>
            <a:r>
              <a:rPr lang="en-US"/>
              <a:t>Introduction to Features, Labels, and Datasets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72FD3E63-A76A-42F5-9BD1-CBBC275EB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78788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02336" y="1488931"/>
          <a:ext cx="11253668" cy="470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86751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nes">
  <a:themeElements>
    <a:clrScheme name="Lines">
      <a:dk1>
        <a:srgbClr val="0F0F0F"/>
      </a:dk1>
      <a:lt1>
        <a:sysClr val="window" lastClr="FFFFFF"/>
      </a:lt1>
      <a:dk2>
        <a:srgbClr val="0A242A"/>
      </a:dk2>
      <a:lt2>
        <a:srgbClr val="F5F2ED"/>
      </a:lt2>
      <a:accent1>
        <a:srgbClr val="E45730"/>
      </a:accent1>
      <a:accent2>
        <a:srgbClr val="27717D"/>
      </a:accent2>
      <a:accent3>
        <a:srgbClr val="8CA8B5"/>
      </a:accent3>
      <a:accent4>
        <a:srgbClr val="607381"/>
      </a:accent4>
      <a:accent5>
        <a:srgbClr val="A39990"/>
      </a:accent5>
      <a:accent6>
        <a:srgbClr val="BA3106"/>
      </a:accent6>
      <a:hlink>
        <a:srgbClr val="E45730"/>
      </a:hlink>
      <a:folHlink>
        <a:srgbClr val="24717F"/>
      </a:folHlink>
    </a:clrScheme>
    <a:fontScheme name="Univers Condensed Arial Light">
      <a:majorFont>
        <a:latin typeface="Univers Condensed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es" id="{656B2F94-71EE-4F5F-8AB6-423A33239BAD}" vid="{CD481196-1649-4740-8CB7-70D8662C6A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2105</Words>
  <Application>Microsoft Office PowerPoint</Application>
  <PresentationFormat>Widescreen</PresentationFormat>
  <Paragraphs>202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Arial Nova Light</vt:lpstr>
      <vt:lpstr>Univers Condensed</vt:lpstr>
      <vt:lpstr>Lines</vt:lpstr>
      <vt:lpstr>Comprehensive Syllabus for AI-900: Microsoft Azure AI Fundamentals </vt:lpstr>
      <vt:lpstr>Agenda Overview</vt:lpstr>
      <vt:lpstr>Introduction to Artificial Intelligence and Microsoft Azure</vt:lpstr>
      <vt:lpstr>Overview of Artificial Intelligence Concepts</vt:lpstr>
      <vt:lpstr>Understanding the Importance of AI in Modern Technology</vt:lpstr>
      <vt:lpstr>Introduction to Microsoft Azure and Its AI Services</vt:lpstr>
      <vt:lpstr>Fundamental Principles of Machine Learning</vt:lpstr>
      <vt:lpstr>Core Concepts: Supervised, Unsupervised, and Reinforcement Learning</vt:lpstr>
      <vt:lpstr>Introduction to Features, Labels, and Datasets</vt:lpstr>
      <vt:lpstr>Overview of Machine Learning Workflows in Azure</vt:lpstr>
      <vt:lpstr>Computer Vision Concepts and Applications in Azure</vt:lpstr>
      <vt:lpstr>Basics of Computer Vision and Image Analysis</vt:lpstr>
      <vt:lpstr>Azure Computer Vision Services and Capabilities</vt:lpstr>
      <vt:lpstr>Practical Scenarios: Image Classification, Object Detection, and Facial Recognition</vt:lpstr>
      <vt:lpstr>Natural Language Processing (NLP) with Azure</vt:lpstr>
      <vt:lpstr>Understanding NLP and Language Understanding</vt:lpstr>
      <vt:lpstr>Azure Services for Text Analytics and Translation</vt:lpstr>
      <vt:lpstr>Real-World Use Cases: Sentiment Analysis and Language Detection</vt:lpstr>
      <vt:lpstr>Conversational AI and Bots in Microsoft Azure</vt:lpstr>
      <vt:lpstr>Fundamentals of Conversational AI and Chatbot Design</vt:lpstr>
      <vt:lpstr>Azure Bot Service and Language Understanding (LUIS)</vt:lpstr>
      <vt:lpstr>Building Simple Bots and Integrating with Messaging Platforms</vt:lpstr>
      <vt:lpstr>Responsible AI and Ethical Considerations</vt:lpstr>
      <vt:lpstr>Principles of Responsible AI</vt:lpstr>
      <vt:lpstr>Ethical Challenges in AI Systems</vt:lpstr>
      <vt:lpstr>Microsoft’s Approach to Fairness, Privacy, and Transparency</vt:lpstr>
      <vt:lpstr>Principles of Responsible AI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Shiv Pal</dc:creator>
  <cp:lastModifiedBy>Shiv Pal</cp:lastModifiedBy>
  <cp:revision>2</cp:revision>
  <dcterms:created xsi:type="dcterms:W3CDTF">2025-10-10T09:38:08Z</dcterms:created>
  <dcterms:modified xsi:type="dcterms:W3CDTF">2025-10-10T10:05:12Z</dcterms:modified>
</cp:coreProperties>
</file>