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1"/>
  </p:notesMasterIdLst>
  <p:sldIdLst>
    <p:sldId id="256" r:id="rId3"/>
    <p:sldId id="324" r:id="rId4"/>
    <p:sldId id="541" r:id="rId5"/>
    <p:sldId id="332" r:id="rId6"/>
    <p:sldId id="342" r:id="rId7"/>
    <p:sldId id="345" r:id="rId8"/>
    <p:sldId id="542" r:id="rId9"/>
    <p:sldId id="544" r:id="rId10"/>
    <p:sldId id="543" r:id="rId11"/>
    <p:sldId id="548" r:id="rId12"/>
    <p:sldId id="547" r:id="rId13"/>
    <p:sldId id="546" r:id="rId14"/>
    <p:sldId id="545" r:id="rId15"/>
    <p:sldId id="549" r:id="rId16"/>
    <p:sldId id="550" r:id="rId17"/>
    <p:sldId id="343" r:id="rId18"/>
    <p:sldId id="341" r:id="rId19"/>
    <p:sldId id="271" r:id="rId20"/>
  </p:sldIdLst>
  <p:sldSz cx="14630400" cy="82296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A8649-4A40-4CAE-8448-3FCE69E4E24D}" v="3" dt="2022-03-16T22:34:39.0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94591"/>
  </p:normalViewPr>
  <p:slideViewPr>
    <p:cSldViewPr>
      <p:cViewPr varScale="1">
        <p:scale>
          <a:sx n="57" d="100"/>
          <a:sy n="57" d="100"/>
        </p:scale>
        <p:origin x="582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dzius, Ashley" userId="3a23be2a-5124-432b-ba1f-eaf5e9cd5050" providerId="ADAL" clId="{D17A8649-4A40-4CAE-8448-3FCE69E4E24D}"/>
    <pc:docChg chg="undo custSel delSld modSld sldOrd">
      <pc:chgData name="Podzius, Ashley" userId="3a23be2a-5124-432b-ba1f-eaf5e9cd5050" providerId="ADAL" clId="{D17A8649-4A40-4CAE-8448-3FCE69E4E24D}" dt="2022-03-16T22:35:05.719" v="880" actId="1076"/>
      <pc:docMkLst>
        <pc:docMk/>
      </pc:docMkLst>
      <pc:sldChg chg="modSp mod">
        <pc:chgData name="Podzius, Ashley" userId="3a23be2a-5124-432b-ba1f-eaf5e9cd5050" providerId="ADAL" clId="{D17A8649-4A40-4CAE-8448-3FCE69E4E24D}" dt="2022-03-15T20:56:54.172" v="144" actId="1076"/>
        <pc:sldMkLst>
          <pc:docMk/>
          <pc:sldMk cId="0" sldId="256"/>
        </pc:sldMkLst>
        <pc:spChg chg="mod">
          <ac:chgData name="Podzius, Ashley" userId="3a23be2a-5124-432b-ba1f-eaf5e9cd5050" providerId="ADAL" clId="{D17A8649-4A40-4CAE-8448-3FCE69E4E24D}" dt="2022-03-15T20:56:54.172" v="144" actId="1076"/>
          <ac:spMkLst>
            <pc:docMk/>
            <pc:sldMk cId="0" sldId="256"/>
            <ac:spMk id="4" creationId="{3C468B08-0982-430C-A0D2-3F4B31384CCC}"/>
          </ac:spMkLst>
        </pc:spChg>
        <pc:spChg chg="mod">
          <ac:chgData name="Podzius, Ashley" userId="3a23be2a-5124-432b-ba1f-eaf5e9cd5050" providerId="ADAL" clId="{D17A8649-4A40-4CAE-8448-3FCE69E4E24D}" dt="2022-03-15T20:56:06.978" v="100" actId="114"/>
          <ac:spMkLst>
            <pc:docMk/>
            <pc:sldMk cId="0" sldId="256"/>
            <ac:spMk id="5" creationId="{FF3B13FB-87AB-425B-B607-3947752D31AC}"/>
          </ac:spMkLst>
        </pc:spChg>
      </pc:sldChg>
      <pc:sldChg chg="modSp del mod">
        <pc:chgData name="Podzius, Ashley" userId="3a23be2a-5124-432b-ba1f-eaf5e9cd5050" providerId="ADAL" clId="{D17A8649-4A40-4CAE-8448-3FCE69E4E24D}" dt="2022-03-15T23:16:30.955" v="544" actId="47"/>
        <pc:sldMkLst>
          <pc:docMk/>
          <pc:sldMk cId="3920613841" sldId="327"/>
        </pc:sldMkLst>
        <pc:spChg chg="mod">
          <ac:chgData name="Podzius, Ashley" userId="3a23be2a-5124-432b-ba1f-eaf5e9cd5050" providerId="ADAL" clId="{D17A8649-4A40-4CAE-8448-3FCE69E4E24D}" dt="2022-03-15T22:20:48.246" v="322" actId="20577"/>
          <ac:spMkLst>
            <pc:docMk/>
            <pc:sldMk cId="3920613841" sldId="327"/>
            <ac:spMk id="34818" creationId="{00000000-0000-0000-0000-000000000000}"/>
          </ac:spMkLst>
        </pc:spChg>
        <pc:spChg chg="mod">
          <ac:chgData name="Podzius, Ashley" userId="3a23be2a-5124-432b-ba1f-eaf5e9cd5050" providerId="ADAL" clId="{D17A8649-4A40-4CAE-8448-3FCE69E4E24D}" dt="2022-03-15T22:24:18.383" v="543" actId="1076"/>
          <ac:spMkLst>
            <pc:docMk/>
            <pc:sldMk cId="3920613841" sldId="327"/>
            <ac:spMk id="76803" creationId="{00000000-0000-0000-0000-000000000000}"/>
          </ac:spMkLst>
        </pc:spChg>
      </pc:sldChg>
      <pc:sldChg chg="addSp delSp modSp mod">
        <pc:chgData name="Podzius, Ashley" userId="3a23be2a-5124-432b-ba1f-eaf5e9cd5050" providerId="ADAL" clId="{D17A8649-4A40-4CAE-8448-3FCE69E4E24D}" dt="2022-03-16T22:35:05.719" v="880" actId="1076"/>
        <pc:sldMkLst>
          <pc:docMk/>
          <pc:sldMk cId="1526162713" sldId="332"/>
        </pc:sldMkLst>
        <pc:spChg chg="mod">
          <ac:chgData name="Podzius, Ashley" userId="3a23be2a-5124-432b-ba1f-eaf5e9cd5050" providerId="ADAL" clId="{D17A8649-4A40-4CAE-8448-3FCE69E4E24D}" dt="2022-03-16T22:35:05.719" v="880" actId="1076"/>
          <ac:spMkLst>
            <pc:docMk/>
            <pc:sldMk cId="1526162713" sldId="332"/>
            <ac:spMk id="14" creationId="{00000000-0000-0000-0000-000000000000}"/>
          </ac:spMkLst>
        </pc:spChg>
        <pc:picChg chg="del mod">
          <ac:chgData name="Podzius, Ashley" userId="3a23be2a-5124-432b-ba1f-eaf5e9cd5050" providerId="ADAL" clId="{D17A8649-4A40-4CAE-8448-3FCE69E4E24D}" dt="2022-03-16T22:34:37.795" v="868" actId="478"/>
          <ac:picMkLst>
            <pc:docMk/>
            <pc:sldMk cId="1526162713" sldId="332"/>
            <ac:picMk id="3" creationId="{00000000-0000-0000-0000-000000000000}"/>
          </ac:picMkLst>
        </pc:picChg>
        <pc:picChg chg="add mod">
          <ac:chgData name="Podzius, Ashley" userId="3a23be2a-5124-432b-ba1f-eaf5e9cd5050" providerId="ADAL" clId="{D17A8649-4A40-4CAE-8448-3FCE69E4E24D}" dt="2022-03-16T22:34:43.946" v="872" actId="1076"/>
          <ac:picMkLst>
            <pc:docMk/>
            <pc:sldMk cId="1526162713" sldId="332"/>
            <ac:picMk id="6" creationId="{0F944A61-23E0-4F1D-BA3C-697DB52A2A50}"/>
          </ac:picMkLst>
        </pc:picChg>
      </pc:sldChg>
      <pc:sldChg chg="ord">
        <pc:chgData name="Podzius, Ashley" userId="3a23be2a-5124-432b-ba1f-eaf5e9cd5050" providerId="ADAL" clId="{D17A8649-4A40-4CAE-8448-3FCE69E4E24D}" dt="2022-03-15T22:11:15.079" v="207"/>
        <pc:sldMkLst>
          <pc:docMk/>
          <pc:sldMk cId="1922064394" sldId="342"/>
        </pc:sldMkLst>
      </pc:sldChg>
      <pc:sldChg chg="modSp mod">
        <pc:chgData name="Podzius, Ashley" userId="3a23be2a-5124-432b-ba1f-eaf5e9cd5050" providerId="ADAL" clId="{D17A8649-4A40-4CAE-8448-3FCE69E4E24D}" dt="2022-03-15T23:29:04.901" v="854" actId="20577"/>
        <pc:sldMkLst>
          <pc:docMk/>
          <pc:sldMk cId="2373760460" sldId="343"/>
        </pc:sldMkLst>
        <pc:spChg chg="mod">
          <ac:chgData name="Podzius, Ashley" userId="3a23be2a-5124-432b-ba1f-eaf5e9cd5050" providerId="ADAL" clId="{D17A8649-4A40-4CAE-8448-3FCE69E4E24D}" dt="2022-03-15T23:29:04.901" v="854" actId="20577"/>
          <ac:spMkLst>
            <pc:docMk/>
            <pc:sldMk cId="2373760460" sldId="343"/>
            <ac:spMk id="76803" creationId="{00000000-0000-0000-0000-000000000000}"/>
          </ac:spMkLst>
        </pc:spChg>
      </pc:sldChg>
      <pc:sldChg chg="addSp modSp mod modAnim">
        <pc:chgData name="Podzius, Ashley" userId="3a23be2a-5124-432b-ba1f-eaf5e9cd5050" providerId="ADAL" clId="{D17A8649-4A40-4CAE-8448-3FCE69E4E24D}" dt="2022-03-15T21:00:13.029" v="203" actId="1076"/>
        <pc:sldMkLst>
          <pc:docMk/>
          <pc:sldMk cId="3036370826" sldId="345"/>
        </pc:sldMkLst>
        <pc:spChg chg="mod">
          <ac:chgData name="Podzius, Ashley" userId="3a23be2a-5124-432b-ba1f-eaf5e9cd5050" providerId="ADAL" clId="{D17A8649-4A40-4CAE-8448-3FCE69E4E24D}" dt="2022-03-15T20:57:43.430" v="194" actId="20577"/>
          <ac:spMkLst>
            <pc:docMk/>
            <pc:sldMk cId="3036370826" sldId="345"/>
            <ac:spMk id="2" creationId="{00000000-0000-0000-0000-000000000000}"/>
          </ac:spMkLst>
        </pc:spChg>
        <pc:spChg chg="mod">
          <ac:chgData name="Podzius, Ashley" userId="3a23be2a-5124-432b-ba1f-eaf5e9cd5050" providerId="ADAL" clId="{D17A8649-4A40-4CAE-8448-3FCE69E4E24D}" dt="2022-03-15T20:57:47.880" v="196" actId="5793"/>
          <ac:spMkLst>
            <pc:docMk/>
            <pc:sldMk cId="3036370826" sldId="345"/>
            <ac:spMk id="3" creationId="{00000000-0000-0000-0000-000000000000}"/>
          </ac:spMkLst>
        </pc:spChg>
        <pc:picChg chg="add mod">
          <ac:chgData name="Podzius, Ashley" userId="3a23be2a-5124-432b-ba1f-eaf5e9cd5050" providerId="ADAL" clId="{D17A8649-4A40-4CAE-8448-3FCE69E4E24D}" dt="2022-03-15T21:00:13.029" v="203" actId="1076"/>
          <ac:picMkLst>
            <pc:docMk/>
            <pc:sldMk cId="3036370826" sldId="345"/>
            <ac:picMk id="4" creationId="{D1340A28-0FF0-48A6-A5A9-61794AA89DF2}"/>
          </ac:picMkLst>
        </pc:picChg>
      </pc:sldChg>
      <pc:sldChg chg="addSp delSp modSp mod">
        <pc:chgData name="Podzius, Ashley" userId="3a23be2a-5124-432b-ba1f-eaf5e9cd5050" providerId="ADAL" clId="{D17A8649-4A40-4CAE-8448-3FCE69E4E24D}" dt="2022-03-16T22:34:16.943" v="866" actId="1076"/>
        <pc:sldMkLst>
          <pc:docMk/>
          <pc:sldMk cId="3553799604" sldId="541"/>
        </pc:sldMkLst>
        <pc:picChg chg="del">
          <ac:chgData name="Podzius, Ashley" userId="3a23be2a-5124-432b-ba1f-eaf5e9cd5050" providerId="ADAL" clId="{D17A8649-4A40-4CAE-8448-3FCE69E4E24D}" dt="2022-03-16T22:33:52.325" v="855" actId="478"/>
          <ac:picMkLst>
            <pc:docMk/>
            <pc:sldMk cId="3553799604" sldId="541"/>
            <ac:picMk id="8" creationId="{F78D2663-A512-4808-BE43-B71930771230}"/>
          </ac:picMkLst>
        </pc:picChg>
        <pc:picChg chg="add mod">
          <ac:chgData name="Podzius, Ashley" userId="3a23be2a-5124-432b-ba1f-eaf5e9cd5050" providerId="ADAL" clId="{D17A8649-4A40-4CAE-8448-3FCE69E4E24D}" dt="2022-03-16T22:34:16.943" v="866" actId="1076"/>
          <ac:picMkLst>
            <pc:docMk/>
            <pc:sldMk cId="3553799604" sldId="541"/>
            <ac:picMk id="9" creationId="{EA9B7D6B-7297-48F9-A10D-1D89B012C0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01" cy="463229"/>
          </a:xfrm>
          <a:prstGeom prst="rect">
            <a:avLst/>
          </a:prstGeom>
        </p:spPr>
        <p:txBody>
          <a:bodyPr vert="horz" lIns="64740" tIns="32370" rIns="64740" bIns="32370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6" y="0"/>
            <a:ext cx="3012001" cy="463229"/>
          </a:xfrm>
          <a:prstGeom prst="rect">
            <a:avLst/>
          </a:prstGeom>
        </p:spPr>
        <p:txBody>
          <a:bodyPr vert="horz" lIns="64740" tIns="32370" rIns="64740" bIns="32370" rtlCol="0"/>
          <a:lstStyle>
            <a:lvl1pPr algn="r">
              <a:defRPr sz="800"/>
            </a:lvl1pPr>
          </a:lstStyle>
          <a:p>
            <a:fld id="{68A1F29A-EE6B-1F4B-80C1-EF6331BC826A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740" tIns="32370" rIns="64740" bIns="323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09" y="4445220"/>
            <a:ext cx="5559457" cy="3636347"/>
          </a:xfrm>
          <a:prstGeom prst="rect">
            <a:avLst/>
          </a:prstGeom>
        </p:spPr>
        <p:txBody>
          <a:bodyPr vert="horz" lIns="64740" tIns="32370" rIns="64740" bIns="3237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846"/>
            <a:ext cx="3012001" cy="463229"/>
          </a:xfrm>
          <a:prstGeom prst="rect">
            <a:avLst/>
          </a:prstGeom>
        </p:spPr>
        <p:txBody>
          <a:bodyPr vert="horz" lIns="64740" tIns="32370" rIns="64740" bIns="32370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6" y="8772846"/>
            <a:ext cx="3012001" cy="463229"/>
          </a:xfrm>
          <a:prstGeom prst="rect">
            <a:avLst/>
          </a:prstGeom>
        </p:spPr>
        <p:txBody>
          <a:bodyPr vert="horz" lIns="64740" tIns="32370" rIns="64740" bIns="32370" rtlCol="0" anchor="b"/>
          <a:lstStyle>
            <a:lvl1pPr algn="r">
              <a:defRPr sz="800"/>
            </a:lvl1pPr>
          </a:lstStyle>
          <a:p>
            <a:fld id="{4BAC5BB1-EB4F-FE43-8E8B-696FC59D6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9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7594600"/>
            <a:ext cx="14630400" cy="63500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5000"/>
            <a:ext cx="635000" cy="6959600"/>
          </a:xfrm>
          <a:custGeom>
            <a:avLst/>
            <a:gdLst/>
            <a:ahLst/>
            <a:cxnLst/>
            <a:rect l="l" t="t" r="r" b="b"/>
            <a:pathLst>
              <a:path w="635000" h="6959600">
                <a:moveTo>
                  <a:pt x="0" y="6959600"/>
                </a:moveTo>
                <a:lnTo>
                  <a:pt x="635000" y="6959600"/>
                </a:lnTo>
                <a:lnTo>
                  <a:pt x="635000" y="0"/>
                </a:lnTo>
                <a:lnTo>
                  <a:pt x="0" y="0"/>
                </a:lnTo>
                <a:lnTo>
                  <a:pt x="0" y="69596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 userDrawn="1"/>
        </p:nvSpPr>
        <p:spPr>
          <a:xfrm>
            <a:off x="0" y="0"/>
            <a:ext cx="14630400" cy="63500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995387" y="635000"/>
            <a:ext cx="635635" cy="6959600"/>
          </a:xfrm>
          <a:custGeom>
            <a:avLst/>
            <a:gdLst/>
            <a:ahLst/>
            <a:cxnLst/>
            <a:rect l="l" t="t" r="r" b="b"/>
            <a:pathLst>
              <a:path w="635634" h="6959600">
                <a:moveTo>
                  <a:pt x="635012" y="0"/>
                </a:moveTo>
                <a:lnTo>
                  <a:pt x="0" y="0"/>
                </a:lnTo>
                <a:lnTo>
                  <a:pt x="0" y="6959587"/>
                </a:lnTo>
                <a:lnTo>
                  <a:pt x="635012" y="6959587"/>
                </a:lnTo>
                <a:lnTo>
                  <a:pt x="635012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 userDrawn="1"/>
        </p:nvSpPr>
        <p:spPr>
          <a:xfrm>
            <a:off x="0" y="2299018"/>
            <a:ext cx="10621645" cy="2764155"/>
          </a:xfrm>
          <a:custGeom>
            <a:avLst/>
            <a:gdLst/>
            <a:ahLst/>
            <a:cxnLst/>
            <a:rect l="l" t="t" r="r" b="b"/>
            <a:pathLst>
              <a:path w="10621645" h="2764154">
                <a:moveTo>
                  <a:pt x="7857189" y="0"/>
                </a:moveTo>
                <a:lnTo>
                  <a:pt x="0" y="0"/>
                </a:lnTo>
                <a:lnTo>
                  <a:pt x="0" y="2764091"/>
                </a:lnTo>
                <a:lnTo>
                  <a:pt x="10621267" y="2764091"/>
                </a:lnTo>
                <a:lnTo>
                  <a:pt x="10620857" y="2715981"/>
                </a:lnTo>
                <a:lnTo>
                  <a:pt x="10619631" y="2668070"/>
                </a:lnTo>
                <a:lnTo>
                  <a:pt x="10617595" y="2620364"/>
                </a:lnTo>
                <a:lnTo>
                  <a:pt x="10614756" y="2572870"/>
                </a:lnTo>
                <a:lnTo>
                  <a:pt x="10611122" y="2525595"/>
                </a:lnTo>
                <a:lnTo>
                  <a:pt x="10606697" y="2478545"/>
                </a:lnTo>
                <a:lnTo>
                  <a:pt x="10601490" y="2431727"/>
                </a:lnTo>
                <a:lnTo>
                  <a:pt x="10595506" y="2385148"/>
                </a:lnTo>
                <a:lnTo>
                  <a:pt x="10588753" y="2338814"/>
                </a:lnTo>
                <a:lnTo>
                  <a:pt x="10581237" y="2292732"/>
                </a:lnTo>
                <a:lnTo>
                  <a:pt x="10572965" y="2246908"/>
                </a:lnTo>
                <a:lnTo>
                  <a:pt x="10563942" y="2201350"/>
                </a:lnTo>
                <a:lnTo>
                  <a:pt x="10554177" y="2156064"/>
                </a:lnTo>
                <a:lnTo>
                  <a:pt x="10543675" y="2111056"/>
                </a:lnTo>
                <a:lnTo>
                  <a:pt x="10532444" y="2066333"/>
                </a:lnTo>
                <a:lnTo>
                  <a:pt x="10520489" y="2021901"/>
                </a:lnTo>
                <a:lnTo>
                  <a:pt x="10507818" y="1977769"/>
                </a:lnTo>
                <a:lnTo>
                  <a:pt x="10494437" y="1933941"/>
                </a:lnTo>
                <a:lnTo>
                  <a:pt x="10480352" y="1890424"/>
                </a:lnTo>
                <a:lnTo>
                  <a:pt x="10465571" y="1847226"/>
                </a:lnTo>
                <a:lnTo>
                  <a:pt x="10450100" y="1804353"/>
                </a:lnTo>
                <a:lnTo>
                  <a:pt x="10433946" y="1761812"/>
                </a:lnTo>
                <a:lnTo>
                  <a:pt x="10417115" y="1719608"/>
                </a:lnTo>
                <a:lnTo>
                  <a:pt x="10399614" y="1677750"/>
                </a:lnTo>
                <a:lnTo>
                  <a:pt x="10381449" y="1636243"/>
                </a:lnTo>
                <a:lnTo>
                  <a:pt x="10362628" y="1595094"/>
                </a:lnTo>
                <a:lnTo>
                  <a:pt x="10343157" y="1554310"/>
                </a:lnTo>
                <a:lnTo>
                  <a:pt x="10323042" y="1513897"/>
                </a:lnTo>
                <a:lnTo>
                  <a:pt x="10302290" y="1473862"/>
                </a:lnTo>
                <a:lnTo>
                  <a:pt x="10280908" y="1434212"/>
                </a:lnTo>
                <a:lnTo>
                  <a:pt x="10258902" y="1394953"/>
                </a:lnTo>
                <a:lnTo>
                  <a:pt x="10236279" y="1356092"/>
                </a:lnTo>
                <a:lnTo>
                  <a:pt x="10213046" y="1317636"/>
                </a:lnTo>
                <a:lnTo>
                  <a:pt x="10189210" y="1279591"/>
                </a:lnTo>
                <a:lnTo>
                  <a:pt x="10164776" y="1241963"/>
                </a:lnTo>
                <a:lnTo>
                  <a:pt x="10139752" y="1204760"/>
                </a:lnTo>
                <a:lnTo>
                  <a:pt x="10114144" y="1167989"/>
                </a:lnTo>
                <a:lnTo>
                  <a:pt x="10087959" y="1131655"/>
                </a:lnTo>
                <a:lnTo>
                  <a:pt x="10061203" y="1095765"/>
                </a:lnTo>
                <a:lnTo>
                  <a:pt x="10033884" y="1060326"/>
                </a:lnTo>
                <a:lnTo>
                  <a:pt x="10006007" y="1025345"/>
                </a:lnTo>
                <a:lnTo>
                  <a:pt x="9977580" y="990829"/>
                </a:lnTo>
                <a:lnTo>
                  <a:pt x="9948609" y="956783"/>
                </a:lnTo>
                <a:lnTo>
                  <a:pt x="9919100" y="923215"/>
                </a:lnTo>
                <a:lnTo>
                  <a:pt x="9889061" y="890131"/>
                </a:lnTo>
                <a:lnTo>
                  <a:pt x="9858498" y="857538"/>
                </a:lnTo>
                <a:lnTo>
                  <a:pt x="9827418" y="825442"/>
                </a:lnTo>
                <a:lnTo>
                  <a:pt x="9795826" y="793851"/>
                </a:lnTo>
                <a:lnTo>
                  <a:pt x="9763731" y="762770"/>
                </a:lnTo>
                <a:lnTo>
                  <a:pt x="9731138" y="732207"/>
                </a:lnTo>
                <a:lnTo>
                  <a:pt x="9698054" y="702168"/>
                </a:lnTo>
                <a:lnTo>
                  <a:pt x="9664486" y="672659"/>
                </a:lnTo>
                <a:lnTo>
                  <a:pt x="9630440" y="643688"/>
                </a:lnTo>
                <a:lnTo>
                  <a:pt x="9595924" y="615261"/>
                </a:lnTo>
                <a:lnTo>
                  <a:pt x="9560943" y="587384"/>
                </a:lnTo>
                <a:lnTo>
                  <a:pt x="9525505" y="560064"/>
                </a:lnTo>
                <a:lnTo>
                  <a:pt x="9489615" y="533309"/>
                </a:lnTo>
                <a:lnTo>
                  <a:pt x="9453281" y="507124"/>
                </a:lnTo>
                <a:lnTo>
                  <a:pt x="9416510" y="481516"/>
                </a:lnTo>
                <a:lnTo>
                  <a:pt x="9379307" y="456492"/>
                </a:lnTo>
                <a:lnTo>
                  <a:pt x="9341680" y="432058"/>
                </a:lnTo>
                <a:lnTo>
                  <a:pt x="9303635" y="408221"/>
                </a:lnTo>
                <a:lnTo>
                  <a:pt x="9265179" y="384988"/>
                </a:lnTo>
                <a:lnTo>
                  <a:pt x="9226318" y="362365"/>
                </a:lnTo>
                <a:lnTo>
                  <a:pt x="9187059" y="340360"/>
                </a:lnTo>
                <a:lnTo>
                  <a:pt x="9147409" y="318978"/>
                </a:lnTo>
                <a:lnTo>
                  <a:pt x="9107374" y="298226"/>
                </a:lnTo>
                <a:lnTo>
                  <a:pt x="9066962" y="278111"/>
                </a:lnTo>
                <a:lnTo>
                  <a:pt x="9026178" y="258639"/>
                </a:lnTo>
                <a:lnTo>
                  <a:pt x="8985029" y="239818"/>
                </a:lnTo>
                <a:lnTo>
                  <a:pt x="8943522" y="221653"/>
                </a:lnTo>
                <a:lnTo>
                  <a:pt x="8901664" y="204152"/>
                </a:lnTo>
                <a:lnTo>
                  <a:pt x="8859461" y="187321"/>
                </a:lnTo>
                <a:lnTo>
                  <a:pt x="8816920" y="171167"/>
                </a:lnTo>
                <a:lnTo>
                  <a:pt x="8774047" y="155696"/>
                </a:lnTo>
                <a:lnTo>
                  <a:pt x="8730849" y="140915"/>
                </a:lnTo>
                <a:lnTo>
                  <a:pt x="8687333" y="126830"/>
                </a:lnTo>
                <a:lnTo>
                  <a:pt x="8643505" y="113449"/>
                </a:lnTo>
                <a:lnTo>
                  <a:pt x="8599373" y="100778"/>
                </a:lnTo>
                <a:lnTo>
                  <a:pt x="8554942" y="88823"/>
                </a:lnTo>
                <a:lnTo>
                  <a:pt x="8510219" y="77592"/>
                </a:lnTo>
                <a:lnTo>
                  <a:pt x="8465211" y="67090"/>
                </a:lnTo>
                <a:lnTo>
                  <a:pt x="8419925" y="57325"/>
                </a:lnTo>
                <a:lnTo>
                  <a:pt x="8374367" y="48302"/>
                </a:lnTo>
                <a:lnTo>
                  <a:pt x="8328544" y="40030"/>
                </a:lnTo>
                <a:lnTo>
                  <a:pt x="8282462" y="32514"/>
                </a:lnTo>
                <a:lnTo>
                  <a:pt x="8236129" y="25761"/>
                </a:lnTo>
                <a:lnTo>
                  <a:pt x="8189550" y="19777"/>
                </a:lnTo>
                <a:lnTo>
                  <a:pt x="8142733" y="14570"/>
                </a:lnTo>
                <a:lnTo>
                  <a:pt x="8095683" y="10145"/>
                </a:lnTo>
                <a:lnTo>
                  <a:pt x="8048408" y="6511"/>
                </a:lnTo>
                <a:lnTo>
                  <a:pt x="8000915" y="3672"/>
                </a:lnTo>
                <a:lnTo>
                  <a:pt x="7953209" y="1636"/>
                </a:lnTo>
                <a:lnTo>
                  <a:pt x="7905298" y="410"/>
                </a:lnTo>
                <a:lnTo>
                  <a:pt x="7857189" y="0"/>
                </a:lnTo>
                <a:close/>
              </a:path>
            </a:pathLst>
          </a:custGeom>
          <a:solidFill>
            <a:srgbClr val="FFC70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B3486B-CF7F-5847-A03D-22BBCDE4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9000" y="6354491"/>
            <a:ext cx="2120900" cy="6731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A036F11-B215-4B4B-83BA-B0009A432A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262" y="2757866"/>
            <a:ext cx="8458199" cy="18464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4800" b="1" i="1" baseline="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C7C3A6-C2A6-4746-B766-119628FB09A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30261" y="5267302"/>
            <a:ext cx="8458199" cy="12196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Aft>
                <a:spcPts val="600"/>
              </a:spcAft>
              <a:buNone/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presenter name</a:t>
            </a:r>
          </a:p>
          <a:p>
            <a:pPr lvl="0"/>
            <a:r>
              <a:rPr lang="en-US" dirty="0"/>
              <a:t>Position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6D18760-400E-4BBD-A211-30D6F0A7CAB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06017" y="6691041"/>
            <a:ext cx="8482444" cy="635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kern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meeting name | Date of presentation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55DFD5-824B-454A-9395-1BE6844BAB17}"/>
              </a:ext>
            </a:extLst>
          </p:cNvPr>
          <p:cNvCxnSpPr>
            <a:cxnSpLocks/>
          </p:cNvCxnSpPr>
          <p:nvPr userDrawn="1"/>
        </p:nvCxnSpPr>
        <p:spPr>
          <a:xfrm flipV="1">
            <a:off x="930261" y="4808453"/>
            <a:ext cx="9128139" cy="179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4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1AB995-899D-48E2-998D-B5DF3A21A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r="1"/>
          <a:stretch/>
        </p:blipFill>
        <p:spPr>
          <a:xfrm>
            <a:off x="-32658" y="6210301"/>
            <a:ext cx="5334000" cy="20519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B3AF0B-D4CA-4ADD-A7A1-45EA1FFB6DAE}"/>
              </a:ext>
            </a:extLst>
          </p:cNvPr>
          <p:cNvCxnSpPr>
            <a:cxnSpLocks/>
          </p:cNvCxnSpPr>
          <p:nvPr userDrawn="1"/>
        </p:nvCxnSpPr>
        <p:spPr>
          <a:xfrm>
            <a:off x="914400" y="6737747"/>
            <a:ext cx="0" cy="1188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5FDA9B-D28D-4AF1-A52C-B9E4F98A5CD7}"/>
              </a:ext>
            </a:extLst>
          </p:cNvPr>
          <p:cNvSpPr txBox="1"/>
          <p:nvPr userDrawn="1"/>
        </p:nvSpPr>
        <p:spPr>
          <a:xfrm>
            <a:off x="1171074" y="6737747"/>
            <a:ext cx="23621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>
                <a:solidFill>
                  <a:schemeClr val="bg1"/>
                </a:solidFill>
                <a:latin typeface="+mj-lt"/>
              </a:rPr>
              <a:t>Call or visit:</a:t>
            </a:r>
          </a:p>
          <a:p>
            <a:pPr>
              <a:spcAft>
                <a:spcPts val="600"/>
              </a:spcAft>
            </a:pPr>
            <a:r>
              <a:rPr lang="en-US" sz="2000" b="0" i="0" dirty="0">
                <a:solidFill>
                  <a:schemeClr val="bg1"/>
                </a:solidFill>
                <a:latin typeface="+mn-lt"/>
              </a:rPr>
              <a:t>800-767-4411</a:t>
            </a:r>
          </a:p>
          <a:p>
            <a:r>
              <a:rPr lang="en-US" sz="2000" b="0" i="0" dirty="0">
                <a:solidFill>
                  <a:schemeClr val="bg1"/>
                </a:solidFill>
                <a:latin typeface="+mn-lt"/>
              </a:rPr>
              <a:t>rogersbh.org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92C04-8DC1-4537-B6FA-FF407FBA7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9000" y="6354491"/>
            <a:ext cx="2120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3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7594600"/>
            <a:ext cx="14630400" cy="63500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5000"/>
            <a:ext cx="635000" cy="6959600"/>
          </a:xfrm>
          <a:custGeom>
            <a:avLst/>
            <a:gdLst/>
            <a:ahLst/>
            <a:cxnLst/>
            <a:rect l="l" t="t" r="r" b="b"/>
            <a:pathLst>
              <a:path w="635000" h="6959600">
                <a:moveTo>
                  <a:pt x="0" y="6959600"/>
                </a:moveTo>
                <a:lnTo>
                  <a:pt x="635000" y="6959600"/>
                </a:lnTo>
                <a:lnTo>
                  <a:pt x="635000" y="0"/>
                </a:lnTo>
                <a:lnTo>
                  <a:pt x="0" y="0"/>
                </a:lnTo>
                <a:lnTo>
                  <a:pt x="0" y="69596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 userDrawn="1"/>
        </p:nvSpPr>
        <p:spPr>
          <a:xfrm>
            <a:off x="0" y="0"/>
            <a:ext cx="14630400" cy="63500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995387" y="635000"/>
            <a:ext cx="635635" cy="6959600"/>
          </a:xfrm>
          <a:custGeom>
            <a:avLst/>
            <a:gdLst/>
            <a:ahLst/>
            <a:cxnLst/>
            <a:rect l="l" t="t" r="r" b="b"/>
            <a:pathLst>
              <a:path w="635634" h="6959600">
                <a:moveTo>
                  <a:pt x="635012" y="0"/>
                </a:moveTo>
                <a:lnTo>
                  <a:pt x="0" y="0"/>
                </a:lnTo>
                <a:lnTo>
                  <a:pt x="0" y="6959587"/>
                </a:lnTo>
                <a:lnTo>
                  <a:pt x="635012" y="6959587"/>
                </a:lnTo>
                <a:lnTo>
                  <a:pt x="635012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 userDrawn="1"/>
        </p:nvSpPr>
        <p:spPr>
          <a:xfrm>
            <a:off x="0" y="2299018"/>
            <a:ext cx="10621645" cy="2764155"/>
          </a:xfrm>
          <a:custGeom>
            <a:avLst/>
            <a:gdLst/>
            <a:ahLst/>
            <a:cxnLst/>
            <a:rect l="l" t="t" r="r" b="b"/>
            <a:pathLst>
              <a:path w="10621645" h="2764154">
                <a:moveTo>
                  <a:pt x="7857189" y="0"/>
                </a:moveTo>
                <a:lnTo>
                  <a:pt x="0" y="0"/>
                </a:lnTo>
                <a:lnTo>
                  <a:pt x="0" y="2764091"/>
                </a:lnTo>
                <a:lnTo>
                  <a:pt x="10621267" y="2764091"/>
                </a:lnTo>
                <a:lnTo>
                  <a:pt x="10620857" y="2715981"/>
                </a:lnTo>
                <a:lnTo>
                  <a:pt x="10619631" y="2668070"/>
                </a:lnTo>
                <a:lnTo>
                  <a:pt x="10617595" y="2620364"/>
                </a:lnTo>
                <a:lnTo>
                  <a:pt x="10614756" y="2572870"/>
                </a:lnTo>
                <a:lnTo>
                  <a:pt x="10611122" y="2525595"/>
                </a:lnTo>
                <a:lnTo>
                  <a:pt x="10606697" y="2478545"/>
                </a:lnTo>
                <a:lnTo>
                  <a:pt x="10601490" y="2431727"/>
                </a:lnTo>
                <a:lnTo>
                  <a:pt x="10595506" y="2385148"/>
                </a:lnTo>
                <a:lnTo>
                  <a:pt x="10588753" y="2338814"/>
                </a:lnTo>
                <a:lnTo>
                  <a:pt x="10581237" y="2292732"/>
                </a:lnTo>
                <a:lnTo>
                  <a:pt x="10572965" y="2246908"/>
                </a:lnTo>
                <a:lnTo>
                  <a:pt x="10563942" y="2201350"/>
                </a:lnTo>
                <a:lnTo>
                  <a:pt x="10554177" y="2156064"/>
                </a:lnTo>
                <a:lnTo>
                  <a:pt x="10543675" y="2111056"/>
                </a:lnTo>
                <a:lnTo>
                  <a:pt x="10532444" y="2066333"/>
                </a:lnTo>
                <a:lnTo>
                  <a:pt x="10520489" y="2021901"/>
                </a:lnTo>
                <a:lnTo>
                  <a:pt x="10507818" y="1977769"/>
                </a:lnTo>
                <a:lnTo>
                  <a:pt x="10494437" y="1933941"/>
                </a:lnTo>
                <a:lnTo>
                  <a:pt x="10480352" y="1890424"/>
                </a:lnTo>
                <a:lnTo>
                  <a:pt x="10465571" y="1847226"/>
                </a:lnTo>
                <a:lnTo>
                  <a:pt x="10450100" y="1804353"/>
                </a:lnTo>
                <a:lnTo>
                  <a:pt x="10433946" y="1761812"/>
                </a:lnTo>
                <a:lnTo>
                  <a:pt x="10417115" y="1719608"/>
                </a:lnTo>
                <a:lnTo>
                  <a:pt x="10399614" y="1677750"/>
                </a:lnTo>
                <a:lnTo>
                  <a:pt x="10381449" y="1636243"/>
                </a:lnTo>
                <a:lnTo>
                  <a:pt x="10362628" y="1595094"/>
                </a:lnTo>
                <a:lnTo>
                  <a:pt x="10343157" y="1554310"/>
                </a:lnTo>
                <a:lnTo>
                  <a:pt x="10323042" y="1513897"/>
                </a:lnTo>
                <a:lnTo>
                  <a:pt x="10302290" y="1473862"/>
                </a:lnTo>
                <a:lnTo>
                  <a:pt x="10280908" y="1434212"/>
                </a:lnTo>
                <a:lnTo>
                  <a:pt x="10258902" y="1394953"/>
                </a:lnTo>
                <a:lnTo>
                  <a:pt x="10236279" y="1356092"/>
                </a:lnTo>
                <a:lnTo>
                  <a:pt x="10213046" y="1317636"/>
                </a:lnTo>
                <a:lnTo>
                  <a:pt x="10189210" y="1279591"/>
                </a:lnTo>
                <a:lnTo>
                  <a:pt x="10164776" y="1241963"/>
                </a:lnTo>
                <a:lnTo>
                  <a:pt x="10139752" y="1204760"/>
                </a:lnTo>
                <a:lnTo>
                  <a:pt x="10114144" y="1167989"/>
                </a:lnTo>
                <a:lnTo>
                  <a:pt x="10087959" y="1131655"/>
                </a:lnTo>
                <a:lnTo>
                  <a:pt x="10061203" y="1095765"/>
                </a:lnTo>
                <a:lnTo>
                  <a:pt x="10033884" y="1060326"/>
                </a:lnTo>
                <a:lnTo>
                  <a:pt x="10006007" y="1025345"/>
                </a:lnTo>
                <a:lnTo>
                  <a:pt x="9977580" y="990829"/>
                </a:lnTo>
                <a:lnTo>
                  <a:pt x="9948609" y="956783"/>
                </a:lnTo>
                <a:lnTo>
                  <a:pt x="9919100" y="923215"/>
                </a:lnTo>
                <a:lnTo>
                  <a:pt x="9889061" y="890131"/>
                </a:lnTo>
                <a:lnTo>
                  <a:pt x="9858498" y="857538"/>
                </a:lnTo>
                <a:lnTo>
                  <a:pt x="9827418" y="825442"/>
                </a:lnTo>
                <a:lnTo>
                  <a:pt x="9795826" y="793851"/>
                </a:lnTo>
                <a:lnTo>
                  <a:pt x="9763731" y="762770"/>
                </a:lnTo>
                <a:lnTo>
                  <a:pt x="9731138" y="732207"/>
                </a:lnTo>
                <a:lnTo>
                  <a:pt x="9698054" y="702168"/>
                </a:lnTo>
                <a:lnTo>
                  <a:pt x="9664486" y="672659"/>
                </a:lnTo>
                <a:lnTo>
                  <a:pt x="9630440" y="643688"/>
                </a:lnTo>
                <a:lnTo>
                  <a:pt x="9595924" y="615261"/>
                </a:lnTo>
                <a:lnTo>
                  <a:pt x="9560943" y="587384"/>
                </a:lnTo>
                <a:lnTo>
                  <a:pt x="9525505" y="560064"/>
                </a:lnTo>
                <a:lnTo>
                  <a:pt x="9489615" y="533309"/>
                </a:lnTo>
                <a:lnTo>
                  <a:pt x="9453281" y="507124"/>
                </a:lnTo>
                <a:lnTo>
                  <a:pt x="9416510" y="481516"/>
                </a:lnTo>
                <a:lnTo>
                  <a:pt x="9379307" y="456492"/>
                </a:lnTo>
                <a:lnTo>
                  <a:pt x="9341680" y="432058"/>
                </a:lnTo>
                <a:lnTo>
                  <a:pt x="9303635" y="408221"/>
                </a:lnTo>
                <a:lnTo>
                  <a:pt x="9265179" y="384988"/>
                </a:lnTo>
                <a:lnTo>
                  <a:pt x="9226318" y="362365"/>
                </a:lnTo>
                <a:lnTo>
                  <a:pt x="9187059" y="340360"/>
                </a:lnTo>
                <a:lnTo>
                  <a:pt x="9147409" y="318978"/>
                </a:lnTo>
                <a:lnTo>
                  <a:pt x="9107374" y="298226"/>
                </a:lnTo>
                <a:lnTo>
                  <a:pt x="9066962" y="278111"/>
                </a:lnTo>
                <a:lnTo>
                  <a:pt x="9026178" y="258639"/>
                </a:lnTo>
                <a:lnTo>
                  <a:pt x="8985029" y="239818"/>
                </a:lnTo>
                <a:lnTo>
                  <a:pt x="8943522" y="221653"/>
                </a:lnTo>
                <a:lnTo>
                  <a:pt x="8901664" y="204152"/>
                </a:lnTo>
                <a:lnTo>
                  <a:pt x="8859461" y="187321"/>
                </a:lnTo>
                <a:lnTo>
                  <a:pt x="8816920" y="171167"/>
                </a:lnTo>
                <a:lnTo>
                  <a:pt x="8774047" y="155696"/>
                </a:lnTo>
                <a:lnTo>
                  <a:pt x="8730849" y="140915"/>
                </a:lnTo>
                <a:lnTo>
                  <a:pt x="8687333" y="126830"/>
                </a:lnTo>
                <a:lnTo>
                  <a:pt x="8643505" y="113449"/>
                </a:lnTo>
                <a:lnTo>
                  <a:pt x="8599373" y="100778"/>
                </a:lnTo>
                <a:lnTo>
                  <a:pt x="8554942" y="88823"/>
                </a:lnTo>
                <a:lnTo>
                  <a:pt x="8510219" y="77592"/>
                </a:lnTo>
                <a:lnTo>
                  <a:pt x="8465211" y="67090"/>
                </a:lnTo>
                <a:lnTo>
                  <a:pt x="8419925" y="57325"/>
                </a:lnTo>
                <a:lnTo>
                  <a:pt x="8374367" y="48302"/>
                </a:lnTo>
                <a:lnTo>
                  <a:pt x="8328544" y="40030"/>
                </a:lnTo>
                <a:lnTo>
                  <a:pt x="8282462" y="32514"/>
                </a:lnTo>
                <a:lnTo>
                  <a:pt x="8236129" y="25761"/>
                </a:lnTo>
                <a:lnTo>
                  <a:pt x="8189550" y="19777"/>
                </a:lnTo>
                <a:lnTo>
                  <a:pt x="8142733" y="14570"/>
                </a:lnTo>
                <a:lnTo>
                  <a:pt x="8095683" y="10145"/>
                </a:lnTo>
                <a:lnTo>
                  <a:pt x="8048408" y="6511"/>
                </a:lnTo>
                <a:lnTo>
                  <a:pt x="8000915" y="3672"/>
                </a:lnTo>
                <a:lnTo>
                  <a:pt x="7953209" y="1636"/>
                </a:lnTo>
                <a:lnTo>
                  <a:pt x="7905298" y="410"/>
                </a:lnTo>
                <a:lnTo>
                  <a:pt x="7857189" y="0"/>
                </a:lnTo>
                <a:close/>
              </a:path>
            </a:pathLst>
          </a:custGeom>
          <a:solidFill>
            <a:srgbClr val="FFC70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B3486B-CF7F-5847-A03D-22BBCDE4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8066" y="6414667"/>
            <a:ext cx="2120900" cy="6731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A036F11-B215-4B4B-83BA-B0009A432A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262" y="2757866"/>
            <a:ext cx="8458199" cy="18464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4800" b="1" i="1" baseline="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C7C3A6-C2A6-4746-B766-119628FB09A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30261" y="5267302"/>
            <a:ext cx="8458199" cy="12196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Aft>
                <a:spcPts val="600"/>
              </a:spcAft>
              <a:buNone/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presenter name</a:t>
            </a:r>
          </a:p>
          <a:p>
            <a:pPr lvl="0"/>
            <a:r>
              <a:rPr lang="en-US" dirty="0"/>
              <a:t>Position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6D18760-400E-4BBD-A211-30D6F0A7CAB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06016" y="6691041"/>
            <a:ext cx="9715629" cy="635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kern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Date of presentation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55DFD5-824B-454A-9395-1BE6844BAB17}"/>
              </a:ext>
            </a:extLst>
          </p:cNvPr>
          <p:cNvCxnSpPr>
            <a:cxnSpLocks/>
          </p:cNvCxnSpPr>
          <p:nvPr userDrawn="1"/>
        </p:nvCxnSpPr>
        <p:spPr>
          <a:xfrm flipV="1">
            <a:off x="930261" y="4808453"/>
            <a:ext cx="9128139" cy="179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2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CF25487-6895-4377-B861-516BC4C2313F}"/>
              </a:ext>
            </a:extLst>
          </p:cNvPr>
          <p:cNvSpPr/>
          <p:nvPr userDrawn="1"/>
        </p:nvSpPr>
        <p:spPr>
          <a:xfrm>
            <a:off x="635000" y="635000"/>
            <a:ext cx="13359765" cy="695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k object 16"/>
          <p:cNvSpPr/>
          <p:nvPr userDrawn="1"/>
        </p:nvSpPr>
        <p:spPr>
          <a:xfrm>
            <a:off x="0" y="7594600"/>
            <a:ext cx="14630400" cy="63500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5000"/>
            <a:ext cx="635000" cy="6959600"/>
          </a:xfrm>
          <a:custGeom>
            <a:avLst/>
            <a:gdLst/>
            <a:ahLst/>
            <a:cxnLst/>
            <a:rect l="l" t="t" r="r" b="b"/>
            <a:pathLst>
              <a:path w="635000" h="6959600">
                <a:moveTo>
                  <a:pt x="0" y="6959600"/>
                </a:moveTo>
                <a:lnTo>
                  <a:pt x="635000" y="6959600"/>
                </a:lnTo>
                <a:lnTo>
                  <a:pt x="635000" y="0"/>
                </a:lnTo>
                <a:lnTo>
                  <a:pt x="0" y="0"/>
                </a:lnTo>
                <a:lnTo>
                  <a:pt x="0" y="69596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 userDrawn="1"/>
        </p:nvSpPr>
        <p:spPr>
          <a:xfrm>
            <a:off x="0" y="0"/>
            <a:ext cx="14630400" cy="63500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995387" y="635000"/>
            <a:ext cx="635635" cy="6959600"/>
          </a:xfrm>
          <a:custGeom>
            <a:avLst/>
            <a:gdLst/>
            <a:ahLst/>
            <a:cxnLst/>
            <a:rect l="l" t="t" r="r" b="b"/>
            <a:pathLst>
              <a:path w="635634" h="6959600">
                <a:moveTo>
                  <a:pt x="635012" y="0"/>
                </a:moveTo>
                <a:lnTo>
                  <a:pt x="0" y="0"/>
                </a:lnTo>
                <a:lnTo>
                  <a:pt x="0" y="6959587"/>
                </a:lnTo>
                <a:lnTo>
                  <a:pt x="635012" y="6959587"/>
                </a:lnTo>
                <a:lnTo>
                  <a:pt x="635012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A036F11-B215-4B4B-83BA-B0009A432A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05001" y="2268342"/>
            <a:ext cx="8458199" cy="18464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4800" b="1" i="1" baseline="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Section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C7C3A6-C2A6-4746-B766-119628FB09A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905000" y="4635090"/>
            <a:ext cx="8458199" cy="12196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Aft>
                <a:spcPts val="600"/>
              </a:spcAft>
              <a:buNone/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presenter name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427002-FB56-4A9B-AB0F-42FE012C9010}"/>
              </a:ext>
            </a:extLst>
          </p:cNvPr>
          <p:cNvCxnSpPr>
            <a:cxnSpLocks/>
          </p:cNvCxnSpPr>
          <p:nvPr userDrawn="1"/>
        </p:nvCxnSpPr>
        <p:spPr>
          <a:xfrm>
            <a:off x="1447800" y="2514600"/>
            <a:ext cx="0" cy="29260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62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>
            <a:extLst>
              <a:ext uri="{FF2B5EF4-FFF2-40B4-BE49-F238E27FC236}">
                <a16:creationId xmlns:a16="http://schemas.microsoft.com/office/drawing/2014/main" id="{04DC46ED-9834-9C44-81AA-E995D44D37C5}"/>
              </a:ext>
            </a:extLst>
          </p:cNvPr>
          <p:cNvSpPr/>
          <p:nvPr userDrawn="1"/>
        </p:nvSpPr>
        <p:spPr>
          <a:xfrm>
            <a:off x="-1" y="0"/>
            <a:ext cx="1524001" cy="8229600"/>
          </a:xfrm>
          <a:custGeom>
            <a:avLst/>
            <a:gdLst/>
            <a:ahLst/>
            <a:cxnLst/>
            <a:rect l="l" t="t" r="r" b="b"/>
            <a:pathLst>
              <a:path w="4389120" h="8229600">
                <a:moveTo>
                  <a:pt x="0" y="8229600"/>
                </a:moveTo>
                <a:lnTo>
                  <a:pt x="4389120" y="8229600"/>
                </a:lnTo>
                <a:lnTo>
                  <a:pt x="438912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FFC708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182900-3651-4755-9B04-AF9861EDD70D}"/>
              </a:ext>
            </a:extLst>
          </p:cNvPr>
          <p:cNvCxnSpPr>
            <a:cxnSpLocks/>
          </p:cNvCxnSpPr>
          <p:nvPr userDrawn="1"/>
        </p:nvCxnSpPr>
        <p:spPr>
          <a:xfrm>
            <a:off x="1128713" y="1262063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D4F398B-5354-4D8C-8F00-46F37D131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762000"/>
            <a:ext cx="119634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FB098F-BF5C-4B0C-A1BC-5A04F04D3F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05000" y="2133600"/>
            <a:ext cx="11887200" cy="5181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Font typeface="System Font Regular"/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Font typeface="System Font Regular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first level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799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F5F2EA09-4288-451D-BC56-F61465DD0F6D}"/>
              </a:ext>
            </a:extLst>
          </p:cNvPr>
          <p:cNvSpPr/>
          <p:nvPr userDrawn="1"/>
        </p:nvSpPr>
        <p:spPr>
          <a:xfrm>
            <a:off x="-1" y="0"/>
            <a:ext cx="1524001" cy="8229600"/>
          </a:xfrm>
          <a:custGeom>
            <a:avLst/>
            <a:gdLst/>
            <a:ahLst/>
            <a:cxnLst/>
            <a:rect l="l" t="t" r="r" b="b"/>
            <a:pathLst>
              <a:path w="4389120" h="8229600">
                <a:moveTo>
                  <a:pt x="0" y="8229600"/>
                </a:moveTo>
                <a:lnTo>
                  <a:pt x="4389120" y="8229600"/>
                </a:lnTo>
                <a:lnTo>
                  <a:pt x="438912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FFC708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AFB4AC-A534-47F2-B94B-3D4B23BEEAC5}"/>
              </a:ext>
            </a:extLst>
          </p:cNvPr>
          <p:cNvCxnSpPr>
            <a:cxnSpLocks/>
          </p:cNvCxnSpPr>
          <p:nvPr userDrawn="1"/>
        </p:nvCxnSpPr>
        <p:spPr>
          <a:xfrm>
            <a:off x="1143000" y="1219200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5EA979BE-5FD7-484B-8678-A25B22491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762000"/>
            <a:ext cx="119634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FE44D7-5199-4DF9-8FCC-B746A4A135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28800" y="2133600"/>
            <a:ext cx="11963400" cy="5120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Click to edit paragraph text</a:t>
            </a:r>
          </a:p>
        </p:txBody>
      </p:sp>
    </p:spTree>
    <p:extLst>
      <p:ext uri="{BB962C8B-B14F-4D97-AF65-F5344CB8AC3E}">
        <p14:creationId xmlns:p14="http://schemas.microsoft.com/office/powerpoint/2010/main" val="1160080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66C365E3-AA5A-4CF3-A385-764E1DEA5A0D}"/>
              </a:ext>
            </a:extLst>
          </p:cNvPr>
          <p:cNvSpPr/>
          <p:nvPr userDrawn="1"/>
        </p:nvSpPr>
        <p:spPr>
          <a:xfrm>
            <a:off x="-1" y="0"/>
            <a:ext cx="5501131" cy="8229600"/>
          </a:xfrm>
          <a:custGeom>
            <a:avLst/>
            <a:gdLst/>
            <a:ahLst/>
            <a:cxnLst/>
            <a:rect l="l" t="t" r="r" b="b"/>
            <a:pathLst>
              <a:path w="4389120" h="8229600">
                <a:moveTo>
                  <a:pt x="0" y="8229600"/>
                </a:moveTo>
                <a:lnTo>
                  <a:pt x="4389120" y="8229600"/>
                </a:lnTo>
                <a:lnTo>
                  <a:pt x="438912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FFC70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6D4D77AD-8754-444A-9872-0BD1DB7447A1}"/>
              </a:ext>
            </a:extLst>
          </p:cNvPr>
          <p:cNvSpPr/>
          <p:nvPr userDrawn="1"/>
        </p:nvSpPr>
        <p:spPr>
          <a:xfrm rot="10800000">
            <a:off x="434975" y="2103281"/>
            <a:ext cx="1188720" cy="0"/>
          </a:xfrm>
          <a:custGeom>
            <a:avLst/>
            <a:gdLst/>
            <a:ahLst/>
            <a:cxnLst/>
            <a:rect l="l" t="t" r="r" b="b"/>
            <a:pathLst>
              <a:path w="1166495">
                <a:moveTo>
                  <a:pt x="0" y="0"/>
                </a:moveTo>
                <a:lnTo>
                  <a:pt x="1165987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F9DACD-2D57-4688-BB8E-7EB90215F9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362200"/>
            <a:ext cx="4724400" cy="4892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8C1663-7CAB-46AF-97C4-7CEEFEF6B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23601"/>
            <a:ext cx="4846306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8D8B11-AAA4-4EF5-98FF-9D43ECC613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36411" y="867804"/>
            <a:ext cx="7879590" cy="6386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Click to insert graph / chart / data</a:t>
            </a:r>
          </a:p>
        </p:txBody>
      </p:sp>
    </p:spTree>
    <p:extLst>
      <p:ext uri="{BB962C8B-B14F-4D97-AF65-F5344CB8AC3E}">
        <p14:creationId xmlns:p14="http://schemas.microsoft.com/office/powerpoint/2010/main" val="115301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>
            <a:extLst>
              <a:ext uri="{FF2B5EF4-FFF2-40B4-BE49-F238E27FC236}">
                <a16:creationId xmlns:a16="http://schemas.microsoft.com/office/drawing/2014/main" id="{6D4D77AD-8754-444A-9872-0BD1DB7447A1}"/>
              </a:ext>
            </a:extLst>
          </p:cNvPr>
          <p:cNvSpPr/>
          <p:nvPr userDrawn="1"/>
        </p:nvSpPr>
        <p:spPr>
          <a:xfrm rot="10800000">
            <a:off x="457200" y="1878483"/>
            <a:ext cx="1166495" cy="0"/>
          </a:xfrm>
          <a:custGeom>
            <a:avLst/>
            <a:gdLst/>
            <a:ahLst/>
            <a:cxnLst/>
            <a:rect l="l" t="t" r="r" b="b"/>
            <a:pathLst>
              <a:path w="1166495">
                <a:moveTo>
                  <a:pt x="0" y="0"/>
                </a:moveTo>
                <a:lnTo>
                  <a:pt x="116598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F9DACD-2D57-4688-BB8E-7EB90215F9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05743"/>
            <a:ext cx="6477000" cy="4892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8C1663-7CAB-46AF-97C4-7CEEFEF6B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75360"/>
            <a:ext cx="64770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8D8B11-AAA4-4EF5-98FF-9D43ECC613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229599" y="0"/>
            <a:ext cx="6402399" cy="838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Click to insert graph / chart / data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000FA9CE-C111-428B-A3D4-BF2C13CF9F10}"/>
              </a:ext>
            </a:extLst>
          </p:cNvPr>
          <p:cNvSpPr/>
          <p:nvPr userDrawn="1"/>
        </p:nvSpPr>
        <p:spPr>
          <a:xfrm rot="16200000">
            <a:off x="1457960" y="1615440"/>
            <a:ext cx="0" cy="1188720"/>
          </a:xfrm>
          <a:custGeom>
            <a:avLst/>
            <a:gdLst/>
            <a:ahLst/>
            <a:cxnLst/>
            <a:rect l="l" t="t" r="r" b="b"/>
            <a:pathLst>
              <a:path h="1520189">
                <a:moveTo>
                  <a:pt x="0" y="0"/>
                </a:moveTo>
                <a:lnTo>
                  <a:pt x="0" y="1519936"/>
                </a:lnTo>
              </a:path>
            </a:pathLst>
          </a:custGeom>
          <a:ln w="19050">
            <a:solidFill>
              <a:srgbClr val="FFC7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029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Poin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6BBC6D-61EA-4217-85C6-EF61591CAD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4400" y="2362199"/>
            <a:ext cx="6019800" cy="501332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</a:defRPr>
            </a:lvl1pPr>
            <a:lvl2pPr marL="228600" indent="0">
              <a:spcAft>
                <a:spcPts val="1200"/>
              </a:spcAft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2pPr>
            <a:lvl3pPr marL="739775" indent="-161925"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 marL="968375" indent="-228600">
              <a:spcAft>
                <a:spcPts val="1200"/>
              </a:spcAft>
              <a:defRPr sz="2400">
                <a:solidFill>
                  <a:schemeClr val="tx1"/>
                </a:solidFill>
              </a:defRPr>
            </a:lvl4pPr>
            <a:lvl5pPr>
              <a:defRPr sz="1800">
                <a:solidFill>
                  <a:srgbClr val="5F5F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C52F3DC-891E-4A51-BDB8-530F5A20338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96200" y="2362199"/>
            <a:ext cx="6019800" cy="5026470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 marL="577850" indent="-349250"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 marL="806450" indent="-228600"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 marL="1089025" indent="-282575">
              <a:spcAft>
                <a:spcPts val="1200"/>
              </a:spcAft>
              <a:defRPr sz="2400">
                <a:solidFill>
                  <a:schemeClr val="tx1"/>
                </a:solidFill>
              </a:defRPr>
            </a:lvl4pPr>
            <a:lvl5pPr>
              <a:defRPr sz="1800">
                <a:solidFill>
                  <a:srgbClr val="5F5F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BB30A3-5740-4178-8B61-D70AD7232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4075"/>
            <a:ext cx="128016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A00352-A209-304A-ABDD-E886693637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1" y="1892300"/>
            <a:ext cx="7620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3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Headings &amp; Bullet Poin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6BBC6D-61EA-4217-85C6-EF61591CAD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4400" y="3200399"/>
            <a:ext cx="6019800" cy="4175125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1200"/>
              </a:spcAft>
              <a:defRPr sz="2800">
                <a:solidFill>
                  <a:schemeClr val="tx1"/>
                </a:solidFill>
              </a:defRPr>
            </a:lvl1pPr>
            <a:lvl2pPr marL="577850" indent="-349250">
              <a:spcAft>
                <a:spcPts val="1200"/>
              </a:spcAft>
              <a:defRPr sz="2400">
                <a:solidFill>
                  <a:schemeClr val="tx1"/>
                </a:solidFill>
              </a:defRPr>
            </a:lvl2pPr>
            <a:lvl3pPr marL="739775" indent="-161925">
              <a:spcAft>
                <a:spcPts val="1200"/>
              </a:spcAft>
              <a:defRPr sz="2200">
                <a:solidFill>
                  <a:schemeClr val="tx1"/>
                </a:solidFill>
              </a:defRPr>
            </a:lvl3pPr>
            <a:lvl4pPr marL="968375" indent="-228600"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rgbClr val="5F5F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C52F3DC-891E-4A51-BDB8-530F5A20338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96200" y="3200399"/>
            <a:ext cx="6019800" cy="4188270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1200"/>
              </a:spcAft>
              <a:defRPr sz="2800">
                <a:solidFill>
                  <a:schemeClr val="tx1"/>
                </a:solidFill>
              </a:defRPr>
            </a:lvl1pPr>
            <a:lvl2pPr marL="577850" indent="-349250">
              <a:spcAft>
                <a:spcPts val="1200"/>
              </a:spcAft>
              <a:defRPr sz="2400">
                <a:solidFill>
                  <a:schemeClr val="tx1"/>
                </a:solidFill>
              </a:defRPr>
            </a:lvl2pPr>
            <a:lvl3pPr marL="806450" indent="-228600">
              <a:spcAft>
                <a:spcPts val="1200"/>
              </a:spcAft>
              <a:defRPr sz="2200">
                <a:solidFill>
                  <a:schemeClr val="tx1"/>
                </a:solidFill>
              </a:defRPr>
            </a:lvl3pPr>
            <a:lvl4pPr marL="1089025" indent="-282575"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rgbClr val="5F5F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BB30A3-5740-4178-8B61-D70AD7232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4075"/>
            <a:ext cx="128016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37EBF5-630A-4458-A6AC-B9677AD0023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14400" y="2438400"/>
            <a:ext cx="6019800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 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837C89D-8A89-481A-84AA-7A9ED83832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96200" y="2484438"/>
            <a:ext cx="6019800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F94480-2412-1147-9F44-463BC99812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7" y="1968500"/>
            <a:ext cx="7620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CF25487-6895-4377-B861-516BC4C2313F}"/>
              </a:ext>
            </a:extLst>
          </p:cNvPr>
          <p:cNvSpPr/>
          <p:nvPr userDrawn="1"/>
        </p:nvSpPr>
        <p:spPr>
          <a:xfrm>
            <a:off x="635000" y="635000"/>
            <a:ext cx="13359765" cy="695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k object 16"/>
          <p:cNvSpPr/>
          <p:nvPr userDrawn="1"/>
        </p:nvSpPr>
        <p:spPr>
          <a:xfrm>
            <a:off x="0" y="7594600"/>
            <a:ext cx="14630400" cy="63500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5000"/>
            <a:ext cx="635000" cy="6959600"/>
          </a:xfrm>
          <a:custGeom>
            <a:avLst/>
            <a:gdLst/>
            <a:ahLst/>
            <a:cxnLst/>
            <a:rect l="l" t="t" r="r" b="b"/>
            <a:pathLst>
              <a:path w="635000" h="6959600">
                <a:moveTo>
                  <a:pt x="0" y="6959600"/>
                </a:moveTo>
                <a:lnTo>
                  <a:pt x="635000" y="6959600"/>
                </a:lnTo>
                <a:lnTo>
                  <a:pt x="635000" y="0"/>
                </a:lnTo>
                <a:lnTo>
                  <a:pt x="0" y="0"/>
                </a:lnTo>
                <a:lnTo>
                  <a:pt x="0" y="69596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 userDrawn="1"/>
        </p:nvSpPr>
        <p:spPr>
          <a:xfrm>
            <a:off x="0" y="0"/>
            <a:ext cx="14630400" cy="63500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995387" y="635000"/>
            <a:ext cx="635635" cy="6959600"/>
          </a:xfrm>
          <a:custGeom>
            <a:avLst/>
            <a:gdLst/>
            <a:ahLst/>
            <a:cxnLst/>
            <a:rect l="l" t="t" r="r" b="b"/>
            <a:pathLst>
              <a:path w="635634" h="6959600">
                <a:moveTo>
                  <a:pt x="635012" y="0"/>
                </a:moveTo>
                <a:lnTo>
                  <a:pt x="0" y="0"/>
                </a:lnTo>
                <a:lnTo>
                  <a:pt x="0" y="6959587"/>
                </a:lnTo>
                <a:lnTo>
                  <a:pt x="635012" y="6959587"/>
                </a:lnTo>
                <a:lnTo>
                  <a:pt x="635012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A036F11-B215-4B4B-83BA-B0009A432A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05001" y="2268342"/>
            <a:ext cx="8458199" cy="18464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4800" b="1" i="1" baseline="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Section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C7C3A6-C2A6-4746-B766-119628FB09A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905000" y="4635090"/>
            <a:ext cx="8458199" cy="12196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Aft>
                <a:spcPts val="600"/>
              </a:spcAft>
              <a:buNone/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presenter name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427002-FB56-4A9B-AB0F-42FE012C9010}"/>
              </a:ext>
            </a:extLst>
          </p:cNvPr>
          <p:cNvCxnSpPr>
            <a:cxnSpLocks/>
          </p:cNvCxnSpPr>
          <p:nvPr userDrawn="1"/>
        </p:nvCxnSpPr>
        <p:spPr>
          <a:xfrm>
            <a:off x="1447800" y="251460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11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FA3F-698F-45C1-BBEF-04D1CB3CF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7" y="762000"/>
            <a:ext cx="12725393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CEE2E2-F849-42DC-ADB2-E1905B25664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6867380"/>
            <a:ext cx="85039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4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588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1AB995-899D-48E2-998D-B5DF3A21A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r="1"/>
          <a:stretch/>
        </p:blipFill>
        <p:spPr>
          <a:xfrm>
            <a:off x="-32658" y="6210301"/>
            <a:ext cx="5334000" cy="2051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9FC778-AD6C-454D-B448-40FAB3E06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6200" y="6629400"/>
            <a:ext cx="2120900" cy="673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B3AF0B-D4CA-4ADD-A7A1-45EA1FFB6DAE}"/>
              </a:ext>
            </a:extLst>
          </p:cNvPr>
          <p:cNvCxnSpPr>
            <a:cxnSpLocks/>
          </p:cNvCxnSpPr>
          <p:nvPr userDrawn="1"/>
        </p:nvCxnSpPr>
        <p:spPr>
          <a:xfrm>
            <a:off x="914400" y="6737747"/>
            <a:ext cx="0" cy="1188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5FDA9B-D28D-4AF1-A52C-B9E4F98A5CD7}"/>
              </a:ext>
            </a:extLst>
          </p:cNvPr>
          <p:cNvSpPr txBox="1"/>
          <p:nvPr userDrawn="1"/>
        </p:nvSpPr>
        <p:spPr>
          <a:xfrm>
            <a:off x="1171074" y="6737747"/>
            <a:ext cx="23621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>
                <a:solidFill>
                  <a:schemeClr val="bg1"/>
                </a:solidFill>
                <a:latin typeface="+mj-lt"/>
              </a:rPr>
              <a:t>Call or visit:</a:t>
            </a:r>
          </a:p>
          <a:p>
            <a:pPr>
              <a:spcAft>
                <a:spcPts val="600"/>
              </a:spcAft>
            </a:pPr>
            <a:r>
              <a:rPr lang="en-US" sz="2000" b="0" i="0" dirty="0">
                <a:solidFill>
                  <a:schemeClr val="bg1"/>
                </a:solidFill>
                <a:latin typeface="+mn-lt"/>
              </a:rPr>
              <a:t>800-767-4411</a:t>
            </a:r>
          </a:p>
          <a:p>
            <a:r>
              <a:rPr lang="en-US" sz="2000" b="0" i="0" dirty="0">
                <a:solidFill>
                  <a:schemeClr val="bg1"/>
                </a:solidFill>
                <a:latin typeface="+mn-lt"/>
              </a:rPr>
              <a:t>rogersbh.org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A1AB44-EC0E-40DD-A932-F137E4C95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7" y="762000"/>
            <a:ext cx="12725393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01734E-29F2-4108-B72A-EE80462011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7" y="2054679"/>
            <a:ext cx="12725392" cy="38622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Font typeface="System Font Regular"/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Font typeface="System Font Regular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first level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23831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13018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>
            <a:extLst>
              <a:ext uri="{FF2B5EF4-FFF2-40B4-BE49-F238E27FC236}">
                <a16:creationId xmlns:a16="http://schemas.microsoft.com/office/drawing/2014/main" id="{04DC46ED-9834-9C44-81AA-E995D44D37C5}"/>
              </a:ext>
            </a:extLst>
          </p:cNvPr>
          <p:cNvSpPr/>
          <p:nvPr userDrawn="1"/>
        </p:nvSpPr>
        <p:spPr>
          <a:xfrm>
            <a:off x="-1" y="0"/>
            <a:ext cx="1524001" cy="8229600"/>
          </a:xfrm>
          <a:custGeom>
            <a:avLst/>
            <a:gdLst/>
            <a:ahLst/>
            <a:cxnLst/>
            <a:rect l="l" t="t" r="r" b="b"/>
            <a:pathLst>
              <a:path w="4389120" h="8229600">
                <a:moveTo>
                  <a:pt x="0" y="8229600"/>
                </a:moveTo>
                <a:lnTo>
                  <a:pt x="4389120" y="8229600"/>
                </a:lnTo>
                <a:lnTo>
                  <a:pt x="438912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FFC708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182900-3651-4755-9B04-AF9861EDD70D}"/>
              </a:ext>
            </a:extLst>
          </p:cNvPr>
          <p:cNvCxnSpPr>
            <a:cxnSpLocks/>
          </p:cNvCxnSpPr>
          <p:nvPr userDrawn="1"/>
        </p:nvCxnSpPr>
        <p:spPr>
          <a:xfrm>
            <a:off x="1128713" y="1262063"/>
            <a:ext cx="0" cy="5486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D4F398B-5354-4D8C-8F00-46F37D131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762000"/>
            <a:ext cx="119634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FB098F-BF5C-4B0C-A1BC-5A04F04D3F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05000" y="2133600"/>
            <a:ext cx="11887200" cy="5181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Font typeface="System Font Regular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first level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F5F2EA09-4288-451D-BC56-F61465DD0F6D}"/>
              </a:ext>
            </a:extLst>
          </p:cNvPr>
          <p:cNvSpPr/>
          <p:nvPr userDrawn="1"/>
        </p:nvSpPr>
        <p:spPr>
          <a:xfrm>
            <a:off x="-1" y="0"/>
            <a:ext cx="1524001" cy="8229600"/>
          </a:xfrm>
          <a:custGeom>
            <a:avLst/>
            <a:gdLst/>
            <a:ahLst/>
            <a:cxnLst/>
            <a:rect l="l" t="t" r="r" b="b"/>
            <a:pathLst>
              <a:path w="4389120" h="8229600">
                <a:moveTo>
                  <a:pt x="0" y="8229600"/>
                </a:moveTo>
                <a:lnTo>
                  <a:pt x="4389120" y="8229600"/>
                </a:lnTo>
                <a:lnTo>
                  <a:pt x="438912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FFC708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AFB4AC-A534-47F2-B94B-3D4B23BEEAC5}"/>
              </a:ext>
            </a:extLst>
          </p:cNvPr>
          <p:cNvCxnSpPr>
            <a:cxnSpLocks/>
          </p:cNvCxnSpPr>
          <p:nvPr userDrawn="1"/>
        </p:nvCxnSpPr>
        <p:spPr>
          <a:xfrm>
            <a:off x="1143000" y="1219200"/>
            <a:ext cx="0" cy="5486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5EA979BE-5FD7-484B-8678-A25B22491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762000"/>
            <a:ext cx="119634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FE44D7-5199-4DF9-8FCC-B746A4A135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28800" y="2133600"/>
            <a:ext cx="11963400" cy="5120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Click to edit paragraph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66C365E3-AA5A-4CF3-A385-764E1DEA5A0D}"/>
              </a:ext>
            </a:extLst>
          </p:cNvPr>
          <p:cNvSpPr/>
          <p:nvPr userDrawn="1"/>
        </p:nvSpPr>
        <p:spPr>
          <a:xfrm>
            <a:off x="-1" y="0"/>
            <a:ext cx="5501131" cy="8229600"/>
          </a:xfrm>
          <a:custGeom>
            <a:avLst/>
            <a:gdLst/>
            <a:ahLst/>
            <a:cxnLst/>
            <a:rect l="l" t="t" r="r" b="b"/>
            <a:pathLst>
              <a:path w="4389120" h="8229600">
                <a:moveTo>
                  <a:pt x="0" y="8229600"/>
                </a:moveTo>
                <a:lnTo>
                  <a:pt x="4389120" y="8229600"/>
                </a:lnTo>
                <a:lnTo>
                  <a:pt x="438912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FFC70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6D4D77AD-8754-444A-9872-0BD1DB7447A1}"/>
              </a:ext>
            </a:extLst>
          </p:cNvPr>
          <p:cNvSpPr/>
          <p:nvPr userDrawn="1"/>
        </p:nvSpPr>
        <p:spPr>
          <a:xfrm rot="10800000">
            <a:off x="434975" y="2103281"/>
            <a:ext cx="1188720" cy="0"/>
          </a:xfrm>
          <a:custGeom>
            <a:avLst/>
            <a:gdLst/>
            <a:ahLst/>
            <a:cxnLst/>
            <a:rect l="l" t="t" r="r" b="b"/>
            <a:pathLst>
              <a:path w="1166495">
                <a:moveTo>
                  <a:pt x="0" y="0"/>
                </a:moveTo>
                <a:lnTo>
                  <a:pt x="116598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F9DACD-2D57-4688-BB8E-7EB90215F9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362200"/>
            <a:ext cx="4724400" cy="4892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8C1663-7CAB-46AF-97C4-7CEEFEF6B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23601"/>
            <a:ext cx="4846306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 i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8D8B11-AAA4-4EF5-98FF-9D43ECC613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36411" y="867804"/>
            <a:ext cx="7879590" cy="6386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Click to insert graph / chart / data</a:t>
            </a:r>
          </a:p>
        </p:txBody>
      </p:sp>
    </p:spTree>
    <p:extLst>
      <p:ext uri="{BB962C8B-B14F-4D97-AF65-F5344CB8AC3E}">
        <p14:creationId xmlns:p14="http://schemas.microsoft.com/office/powerpoint/2010/main" val="249514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>
            <a:extLst>
              <a:ext uri="{FF2B5EF4-FFF2-40B4-BE49-F238E27FC236}">
                <a16:creationId xmlns:a16="http://schemas.microsoft.com/office/drawing/2014/main" id="{6D4D77AD-8754-444A-9872-0BD1DB7447A1}"/>
              </a:ext>
            </a:extLst>
          </p:cNvPr>
          <p:cNvSpPr/>
          <p:nvPr userDrawn="1"/>
        </p:nvSpPr>
        <p:spPr>
          <a:xfrm rot="10800000">
            <a:off x="457200" y="1878483"/>
            <a:ext cx="1166495" cy="0"/>
          </a:xfrm>
          <a:custGeom>
            <a:avLst/>
            <a:gdLst/>
            <a:ahLst/>
            <a:cxnLst/>
            <a:rect l="l" t="t" r="r" b="b"/>
            <a:pathLst>
              <a:path w="1166495">
                <a:moveTo>
                  <a:pt x="0" y="0"/>
                </a:moveTo>
                <a:lnTo>
                  <a:pt x="116598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F9DACD-2D57-4688-BB8E-7EB90215F9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05743"/>
            <a:ext cx="6477000" cy="4892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8C1663-7CAB-46AF-97C4-7CEEFEF6B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75360"/>
            <a:ext cx="64770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8D8B11-AAA4-4EF5-98FF-9D43ECC613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58200" y="0"/>
            <a:ext cx="6173798" cy="838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Click to insert graph / chart / data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000FA9CE-C111-428B-A3D4-BF2C13CF9F10}"/>
              </a:ext>
            </a:extLst>
          </p:cNvPr>
          <p:cNvSpPr/>
          <p:nvPr userDrawn="1"/>
        </p:nvSpPr>
        <p:spPr>
          <a:xfrm rot="16200000">
            <a:off x="1457960" y="1615440"/>
            <a:ext cx="0" cy="1188720"/>
          </a:xfrm>
          <a:custGeom>
            <a:avLst/>
            <a:gdLst/>
            <a:ahLst/>
            <a:cxnLst/>
            <a:rect l="l" t="t" r="r" b="b"/>
            <a:pathLst>
              <a:path h="1520189">
                <a:moveTo>
                  <a:pt x="0" y="0"/>
                </a:moveTo>
                <a:lnTo>
                  <a:pt x="0" y="1519936"/>
                </a:lnTo>
              </a:path>
            </a:pathLst>
          </a:custGeom>
          <a:ln w="10477">
            <a:solidFill>
              <a:srgbClr val="FFC7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84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Poin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6BBC6D-61EA-4217-85C6-EF61591CAD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4400" y="2179637"/>
            <a:ext cx="6019800" cy="519588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</a:defRPr>
            </a:lvl1pPr>
            <a:lvl2pPr marL="2286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739775" indent="-161925">
              <a:defRPr sz="2200">
                <a:solidFill>
                  <a:schemeClr val="tx1"/>
                </a:solidFill>
              </a:defRPr>
            </a:lvl3pPr>
            <a:lvl4pPr marL="968375" indent="-228600"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rgbClr val="5F5F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C52F3DC-891E-4A51-BDB8-530F5A20338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96200" y="2194877"/>
            <a:ext cx="6019800" cy="5193792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/>
                </a:solidFill>
              </a:defRPr>
            </a:lvl1pPr>
            <a:lvl2pPr marL="577850" indent="-349250">
              <a:defRPr sz="2400">
                <a:solidFill>
                  <a:schemeClr val="tx1"/>
                </a:solidFill>
              </a:defRPr>
            </a:lvl2pPr>
            <a:lvl3pPr marL="806450" indent="-228600">
              <a:defRPr sz="2200">
                <a:solidFill>
                  <a:schemeClr val="tx1"/>
                </a:solidFill>
              </a:defRPr>
            </a:lvl3pPr>
            <a:lvl4pPr marL="1089025" indent="-282575"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rgbClr val="5F5F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BB30A3-5740-4178-8B61-D70AD7232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4075"/>
            <a:ext cx="128016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A00352-A209-304A-ABDD-E886693637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1" y="1587500"/>
            <a:ext cx="7620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7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Headings &amp; Bullet Poin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6BBC6D-61EA-4217-85C6-EF61591CAD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4400" y="3200399"/>
            <a:ext cx="6019800" cy="4175125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/>
                </a:solidFill>
              </a:defRPr>
            </a:lvl1pPr>
            <a:lvl2pPr marL="577850" indent="-349250">
              <a:defRPr sz="2400">
                <a:solidFill>
                  <a:schemeClr val="tx1"/>
                </a:solidFill>
              </a:defRPr>
            </a:lvl2pPr>
            <a:lvl3pPr marL="739775" indent="-161925">
              <a:defRPr sz="2200">
                <a:solidFill>
                  <a:schemeClr val="tx1"/>
                </a:solidFill>
              </a:defRPr>
            </a:lvl3pPr>
            <a:lvl4pPr marL="968375" indent="-228600"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rgbClr val="5F5F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C52F3DC-891E-4A51-BDB8-530F5A20338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96200" y="3200399"/>
            <a:ext cx="6019800" cy="4188270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/>
                </a:solidFill>
              </a:defRPr>
            </a:lvl1pPr>
            <a:lvl2pPr marL="577850" indent="-349250">
              <a:defRPr sz="2400">
                <a:solidFill>
                  <a:schemeClr val="tx1"/>
                </a:solidFill>
              </a:defRPr>
            </a:lvl2pPr>
            <a:lvl3pPr marL="806450" indent="-228600">
              <a:defRPr sz="2200">
                <a:solidFill>
                  <a:schemeClr val="tx1"/>
                </a:solidFill>
              </a:defRPr>
            </a:lvl3pPr>
            <a:lvl4pPr marL="1089025" indent="-282575"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rgbClr val="5F5F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BB30A3-5740-4178-8B61-D70AD7232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4075"/>
            <a:ext cx="128016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37EBF5-630A-4458-A6AC-B9677AD0023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14400" y="2278697"/>
            <a:ext cx="6019800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 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837C89D-8A89-481A-84AA-7A9ED83832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96200" y="2301399"/>
            <a:ext cx="6019800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F94480-2412-1147-9F44-463BC99812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7" y="1587500"/>
            <a:ext cx="7620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9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FA3F-698F-45C1-BBEF-04D1CB3CF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7" y="762000"/>
            <a:ext cx="12725393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i="1">
                <a:solidFill>
                  <a:schemeClr val="bg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CEE2E2-F849-42DC-ADB2-E1905B25664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6867380"/>
            <a:ext cx="85039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7594600"/>
            <a:ext cx="14630400" cy="63500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5000"/>
            <a:ext cx="635000" cy="6959600"/>
          </a:xfrm>
          <a:custGeom>
            <a:avLst/>
            <a:gdLst/>
            <a:ahLst/>
            <a:cxnLst/>
            <a:rect l="l" t="t" r="r" b="b"/>
            <a:pathLst>
              <a:path w="635000" h="6959600">
                <a:moveTo>
                  <a:pt x="0" y="6959600"/>
                </a:moveTo>
                <a:lnTo>
                  <a:pt x="635000" y="6959600"/>
                </a:lnTo>
                <a:lnTo>
                  <a:pt x="635000" y="0"/>
                </a:lnTo>
                <a:lnTo>
                  <a:pt x="0" y="0"/>
                </a:lnTo>
                <a:lnTo>
                  <a:pt x="0" y="69596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 userDrawn="1"/>
        </p:nvSpPr>
        <p:spPr>
          <a:xfrm>
            <a:off x="0" y="0"/>
            <a:ext cx="14630400" cy="63500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995387" y="635000"/>
            <a:ext cx="635635" cy="6959600"/>
          </a:xfrm>
          <a:custGeom>
            <a:avLst/>
            <a:gdLst/>
            <a:ahLst/>
            <a:cxnLst/>
            <a:rect l="l" t="t" r="r" b="b"/>
            <a:pathLst>
              <a:path w="635634" h="6959600">
                <a:moveTo>
                  <a:pt x="635012" y="0"/>
                </a:moveTo>
                <a:lnTo>
                  <a:pt x="0" y="0"/>
                </a:lnTo>
                <a:lnTo>
                  <a:pt x="0" y="6959587"/>
                </a:lnTo>
                <a:lnTo>
                  <a:pt x="635012" y="6959587"/>
                </a:lnTo>
                <a:lnTo>
                  <a:pt x="635012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5" r:id="rId4"/>
    <p:sldLayoutId id="2147483666" r:id="rId5"/>
    <p:sldLayoutId id="2147483673" r:id="rId6"/>
    <p:sldLayoutId id="2147483667" r:id="rId7"/>
    <p:sldLayoutId id="2147483669" r:id="rId8"/>
    <p:sldLayoutId id="2147483668" r:id="rId9"/>
    <p:sldLayoutId id="2147483670" r:id="rId10"/>
    <p:sldLayoutId id="2147483671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7594600"/>
            <a:ext cx="14630400" cy="63500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5000"/>
            <a:ext cx="635000" cy="6959600"/>
          </a:xfrm>
          <a:custGeom>
            <a:avLst/>
            <a:gdLst/>
            <a:ahLst/>
            <a:cxnLst/>
            <a:rect l="l" t="t" r="r" b="b"/>
            <a:pathLst>
              <a:path w="635000" h="6959600">
                <a:moveTo>
                  <a:pt x="0" y="6959600"/>
                </a:moveTo>
                <a:lnTo>
                  <a:pt x="635000" y="6959600"/>
                </a:lnTo>
                <a:lnTo>
                  <a:pt x="635000" y="0"/>
                </a:lnTo>
                <a:lnTo>
                  <a:pt x="0" y="0"/>
                </a:lnTo>
                <a:lnTo>
                  <a:pt x="0" y="69596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 userDrawn="1"/>
        </p:nvSpPr>
        <p:spPr>
          <a:xfrm>
            <a:off x="0" y="0"/>
            <a:ext cx="14630400" cy="63500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995387" y="635000"/>
            <a:ext cx="635635" cy="6959600"/>
          </a:xfrm>
          <a:custGeom>
            <a:avLst/>
            <a:gdLst/>
            <a:ahLst/>
            <a:cxnLst/>
            <a:rect l="l" t="t" r="r" b="b"/>
            <a:pathLst>
              <a:path w="635634" h="6959600">
                <a:moveTo>
                  <a:pt x="635012" y="0"/>
                </a:moveTo>
                <a:lnTo>
                  <a:pt x="0" y="0"/>
                </a:lnTo>
                <a:lnTo>
                  <a:pt x="0" y="6959587"/>
                </a:lnTo>
                <a:lnTo>
                  <a:pt x="635012" y="6959587"/>
                </a:lnTo>
                <a:lnTo>
                  <a:pt x="635012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0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YA9O_T2VzCw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68B08-0982-430C-A0D2-3F4B31384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743200"/>
            <a:ext cx="10194938" cy="1846458"/>
          </a:xfrm>
        </p:spPr>
        <p:txBody>
          <a:bodyPr>
            <a:normAutofit/>
          </a:bodyPr>
          <a:lstStyle/>
          <a:p>
            <a:r>
              <a:rPr lang="en-US" sz="5400" dirty="0"/>
              <a:t>Rogers Behavioral Health</a:t>
            </a:r>
          </a:p>
          <a:p>
            <a:r>
              <a:rPr lang="en-US" sz="3600" dirty="0"/>
              <a:t>Dual Diagnosis in Sober Housing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B13FB-87AB-425B-B607-3947752D31A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30262" y="5715000"/>
            <a:ext cx="9585339" cy="12196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Ashley Podzius,</a:t>
            </a:r>
            <a:r>
              <a:rPr lang="en-US" i="1" dirty="0"/>
              <a:t> Outreach Representative</a:t>
            </a:r>
          </a:p>
          <a:p>
            <a:r>
              <a:rPr lang="en-US" dirty="0"/>
              <a:t>Direct: 262.266.0512</a:t>
            </a:r>
          </a:p>
          <a:p>
            <a:r>
              <a:rPr lang="en-US" dirty="0"/>
              <a:t>Email: ashley.podzius@rogersbh.org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Sheboygan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119634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3200" dirty="0">
              <a:solidFill>
                <a:srgbClr val="404040"/>
              </a:solidFill>
            </a:endParaRPr>
          </a:p>
          <a:p>
            <a:pPr marL="798513" lvl="1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FF1C3-DE14-43C9-BFC6-ED64AB913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75" y="1905000"/>
            <a:ext cx="84402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Sheboygan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119634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3200" dirty="0">
              <a:solidFill>
                <a:srgbClr val="404040"/>
              </a:solidFill>
            </a:endParaRPr>
          </a:p>
          <a:p>
            <a:pPr marL="798513" lvl="1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2876A-901C-4898-BF98-1F5FB2E94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2070316"/>
            <a:ext cx="8420100" cy="53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Sheboygan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119634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3200" dirty="0">
              <a:solidFill>
                <a:srgbClr val="404040"/>
              </a:solidFill>
            </a:endParaRPr>
          </a:p>
          <a:p>
            <a:pPr marL="798513" lvl="1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04B56-140B-4C6C-B0F1-80EB4E5BF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2021472"/>
            <a:ext cx="8496300" cy="54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Sheboygan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119634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3200" dirty="0">
              <a:solidFill>
                <a:srgbClr val="404040"/>
              </a:solidFill>
            </a:endParaRPr>
          </a:p>
          <a:p>
            <a:pPr marL="798513" lvl="1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1AFD8-7A93-443E-BE0C-280C59E6A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015604"/>
            <a:ext cx="8267700" cy="529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Sheboygan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119634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3200" dirty="0">
              <a:solidFill>
                <a:srgbClr val="404040"/>
              </a:solidFill>
            </a:endParaRPr>
          </a:p>
          <a:p>
            <a:pPr marL="798513" lvl="1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48AC6-8E51-4C4A-AC77-FE049A30D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75" y="2092324"/>
            <a:ext cx="84402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Sheboygan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119634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3200" dirty="0">
              <a:solidFill>
                <a:srgbClr val="404040"/>
              </a:solidFill>
            </a:endParaRPr>
          </a:p>
          <a:p>
            <a:pPr marL="798513" lvl="1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F5D9E-DD6E-4E0A-9D13-17766E9C5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05705"/>
            <a:ext cx="8439150" cy="54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640" dirty="0"/>
              <a:t>  </a:t>
            </a:r>
            <a:br>
              <a:rPr lang="en-US" altLang="en-US" sz="2640" dirty="0"/>
            </a:br>
            <a:r>
              <a:rPr lang="en-US" altLang="en-US" sz="4320" dirty="0"/>
              <a:t>What sets us apart</a:t>
            </a:r>
            <a:endParaRPr lang="en-US" altLang="en-US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828800" y="1981200"/>
            <a:ext cx="11887200" cy="51816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Modern, state of the art, housing environment staffed 24 hours a day 7 days a week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Medication management and on-site Nurse Practitioner at the clinic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Transportation is provided for residents going off site for meetings, errands, etc. (depending on safety level)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Provides a safe space for those in recovery of the following diagnoses: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Depression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OCD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Anxiety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Substance 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Residents are required, at this time, to program at the Rogers clinic next door to supportive living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Over 25 years of proven, evidenced based date outcomes within the Rogers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89120" algn="l"/>
              </a:tabLst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737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39588-42A8-49E4-91B2-1B9D05D3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refer?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61C66-55D5-4ECA-A1BC-F5BF96DE0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057400"/>
            <a:ext cx="11887200" cy="5257800"/>
          </a:xfrm>
        </p:spPr>
        <p:txBody>
          <a:bodyPr/>
          <a:lstStyle/>
          <a:p>
            <a:r>
              <a:rPr lang="en-US" sz="2400" b="1" dirty="0"/>
              <a:t>Call: 888-927-2203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Admission begins with a phone call, Our staff will connect you and/or your patient with our intake team.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Intake schedules a screening.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Generally take 30 to 45 minutes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Typically over the phone. We ask about: demographic info, insurance, history and current symptoms.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Medical staff reviews screening and within 48 hours makes a program recommendation.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Intake follows up with a recommendation, insurance and deposit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3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2F6B6-7A9E-43CF-9FCF-2A9248222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0812-C4EA-4DCF-BFF5-B77A10E74A6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905001" y="4343400"/>
            <a:ext cx="8077200" cy="1676400"/>
          </a:xfrm>
        </p:spPr>
        <p:txBody>
          <a:bodyPr>
            <a:normAutofit fontScale="55000" lnSpcReduction="20000"/>
          </a:bodyPr>
          <a:lstStyle/>
          <a:p>
            <a:r>
              <a:rPr lang="en-US" sz="5400" dirty="0"/>
              <a:t>Ashley Podzius – Outreach Representative </a:t>
            </a:r>
          </a:p>
          <a:p>
            <a:r>
              <a:rPr lang="en-US" sz="5400" dirty="0"/>
              <a:t>Phone: 262-266-0512</a:t>
            </a:r>
          </a:p>
          <a:p>
            <a:r>
              <a:rPr lang="en-US" sz="5400" dirty="0"/>
              <a:t>Email: Ashley.Podzius@rogersbh.org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1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640" dirty="0"/>
              <a:t> </a:t>
            </a:r>
            <a:br>
              <a:rPr lang="en-US" altLang="en-US" sz="2640" dirty="0"/>
            </a:br>
            <a:r>
              <a:rPr lang="en-US" altLang="en-US" sz="4320" dirty="0"/>
              <a:t>About Rogers: Who We Are</a:t>
            </a:r>
            <a:endParaRPr lang="en-US" alt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Established in 1907 as Rogers Memorial Hospital, </a:t>
            </a:r>
            <a:br>
              <a:rPr lang="en-US" altLang="en-US" sz="2800" dirty="0"/>
            </a:br>
            <a:r>
              <a:rPr lang="en-US" altLang="en-US" sz="2800" dirty="0"/>
              <a:t>Wisconsin’s largest private, unaffiliated, not-for-profit</a:t>
            </a:r>
            <a:br>
              <a:rPr lang="en-US" altLang="en-US" sz="2800" dirty="0"/>
            </a:br>
            <a:r>
              <a:rPr lang="en-US" altLang="en-US" sz="2800" dirty="0"/>
              <a:t>psychiatric and addiction treatment provider.</a:t>
            </a:r>
          </a:p>
          <a:p>
            <a:pPr marL="457200" indent="-45720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Joint Commission accredited.</a:t>
            </a:r>
          </a:p>
          <a:p>
            <a:pPr marL="457200" indent="-457200">
              <a:spcBef>
                <a:spcPts val="1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Evidence-based care delivered by psychiatrists, general medicine physicians, psychologists, therapists and other mental health clinicians. </a:t>
            </a:r>
          </a:p>
          <a:p>
            <a:pPr marL="457200" indent="-457200">
              <a:spcBef>
                <a:spcPts val="1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Offer continuum of care, right intensity of care at the right time:</a:t>
            </a:r>
          </a:p>
          <a:p>
            <a:pPr marL="866776" lvl="1" indent="-457200">
              <a:spcBef>
                <a:spcPct val="0"/>
              </a:spcBef>
              <a:spcAft>
                <a:spcPts val="360"/>
              </a:spcAft>
              <a:buFontTx/>
              <a:buChar char="-"/>
              <a:tabLst>
                <a:tab pos="687388" algn="l"/>
                <a:tab pos="5486400" algn="l"/>
              </a:tabLst>
            </a:pPr>
            <a:r>
              <a:rPr lang="en-US" altLang="en-US" sz="2400" dirty="0"/>
              <a:t>Inpatient 		- Residential</a:t>
            </a:r>
          </a:p>
          <a:p>
            <a:pPr marL="866776" lvl="1" indent="-457200">
              <a:spcBef>
                <a:spcPct val="0"/>
              </a:spcBef>
              <a:spcAft>
                <a:spcPts val="360"/>
              </a:spcAft>
              <a:buFontTx/>
              <a:buChar char="-"/>
              <a:tabLst>
                <a:tab pos="687388" algn="l"/>
                <a:tab pos="5486400" algn="l"/>
              </a:tabLst>
            </a:pPr>
            <a:r>
              <a:rPr lang="en-US" altLang="en-US" sz="2400" dirty="0"/>
              <a:t>Partial Hospitalization		- Intensive Outpatient</a:t>
            </a:r>
          </a:p>
          <a:p>
            <a:pPr marL="866776" lvl="1" indent="-457200">
              <a:spcBef>
                <a:spcPct val="0"/>
              </a:spcBef>
              <a:spcAft>
                <a:spcPts val="360"/>
              </a:spcAft>
              <a:buFontTx/>
              <a:buChar char="-"/>
              <a:tabLst>
                <a:tab pos="687388" algn="l"/>
                <a:tab pos="5486400" algn="l"/>
              </a:tabLst>
            </a:pPr>
            <a:r>
              <a:rPr lang="en-US" altLang="en-US" sz="2400" dirty="0"/>
              <a:t>Supportive Living</a:t>
            </a:r>
            <a:endParaRPr lang="en-US" altLang="en-US" sz="900" dirty="0"/>
          </a:p>
          <a:p>
            <a:pPr marL="409576" lvl="1">
              <a:spcBef>
                <a:spcPct val="0"/>
              </a:spcBef>
              <a:spcAft>
                <a:spcPts val="360"/>
              </a:spcAft>
              <a:tabLst>
                <a:tab pos="687706" algn="l"/>
                <a:tab pos="4389120" algn="l"/>
                <a:tab pos="4667250" algn="l"/>
              </a:tabLst>
            </a:pPr>
            <a:endParaRPr lang="en-US" altLang="en-US" sz="25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914400"/>
            <a:ext cx="2514600" cy="2053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99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635757-2A91-4A55-8B30-EDDF2EA55FF5}"/>
              </a:ext>
            </a:extLst>
          </p:cNvPr>
          <p:cNvSpPr/>
          <p:nvPr/>
        </p:nvSpPr>
        <p:spPr>
          <a:xfrm>
            <a:off x="2335602" y="457201"/>
            <a:ext cx="9959196" cy="735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extBox 1"/>
          <p:cNvSpPr txBox="1"/>
          <p:nvPr/>
        </p:nvSpPr>
        <p:spPr>
          <a:xfrm>
            <a:off x="6126481" y="410397"/>
            <a:ext cx="5802558" cy="116339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70486" lvl="4"/>
            <a:endParaRPr lang="en-US" sz="1080" b="1" dirty="0">
              <a:latin typeface="Arial" pitchFamily="34" charset="0"/>
              <a:cs typeface="Arial" pitchFamily="34" charset="0"/>
            </a:endParaRPr>
          </a:p>
          <a:p>
            <a:pPr marL="70486" lvl="4"/>
            <a:r>
              <a:rPr lang="en-US" sz="2400" b="1" dirty="0">
                <a:latin typeface="Arial" pitchFamily="34" charset="0"/>
                <a:cs typeface="Arial" pitchFamily="34" charset="0"/>
              </a:rPr>
              <a:t>Increasing access to specialized care across the nation</a:t>
            </a:r>
          </a:p>
          <a:p>
            <a:pPr marL="70486" lvl="4" algn="ctr"/>
            <a:endParaRPr lang="en-US" sz="108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35451D-AF3E-4700-A47B-D15E7AEB3A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603" y="470723"/>
            <a:ext cx="2967918" cy="8479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ED11786-062E-4CD8-AC2A-842B825D7646}"/>
              </a:ext>
            </a:extLst>
          </p:cNvPr>
          <p:cNvSpPr/>
          <p:nvPr/>
        </p:nvSpPr>
        <p:spPr>
          <a:xfrm>
            <a:off x="3728120" y="5212080"/>
            <a:ext cx="91440" cy="914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367874-E770-4094-936A-C1B8BC13C198}"/>
              </a:ext>
            </a:extLst>
          </p:cNvPr>
          <p:cNvSpPr/>
          <p:nvPr/>
        </p:nvSpPr>
        <p:spPr>
          <a:xfrm>
            <a:off x="9394723" y="5439206"/>
            <a:ext cx="91440" cy="914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9" name="Picture 7" descr="Map&#10;&#10;Description automatically generated">
            <a:extLst>
              <a:ext uri="{FF2B5EF4-FFF2-40B4-BE49-F238E27FC236}">
                <a16:creationId xmlns:a16="http://schemas.microsoft.com/office/drawing/2014/main" id="{EA9B7D6B-7297-48F9-A10D-1D89B012C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745" y="1573792"/>
            <a:ext cx="9018197" cy="58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Locations in Wisconsin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1866900" y="2159000"/>
            <a:ext cx="3962401" cy="5080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800" b="1" dirty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Appleton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PHPs and IOPs</a:t>
            </a:r>
          </a:p>
          <a:p>
            <a:pPr marL="413386" lvl="1" indent="-413386">
              <a:spcBef>
                <a:spcPts val="1200"/>
              </a:spcBef>
              <a:spcAft>
                <a:spcPts val="600"/>
              </a:spcAft>
            </a:pPr>
            <a:r>
              <a:rPr lang="en-US" altLang="en-US" sz="2800" b="1" dirty="0"/>
              <a:t>Brown Deer </a:t>
            </a: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Inpatient hospital </a:t>
            </a:r>
            <a:endParaRPr lang="en-US" altLang="en-US" sz="2400" dirty="0">
              <a:solidFill>
                <a:srgbClr val="933C06"/>
              </a:solidFill>
            </a:endParaRP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PHPs and IOPs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en-US" sz="2800" b="1" dirty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Kenosha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PHPs and IOPs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en-US" sz="2800" b="1" dirty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Madison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PHPs and IOPs 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029200" y="2032000"/>
            <a:ext cx="4343401" cy="416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13386" marR="0" lvl="1" indent="-41338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Oconomowoc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Inpatient hospital 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residential programs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PHPs and IOPs</a:t>
            </a:r>
          </a:p>
          <a:p>
            <a:pPr marL="413386" marR="0" lvl="1" indent="-413386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West Allis 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Inpatient hospital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3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residential programs</a:t>
            </a:r>
          </a:p>
          <a:p>
            <a:pPr marL="3429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PHPs and IOPs</a:t>
            </a:r>
            <a:endParaRPr lang="en-US" altLang="en-US" sz="2400" i="1" dirty="0">
              <a:solidFill>
                <a:srgbClr val="000000"/>
              </a:solidFill>
              <a:latin typeface="Arial"/>
            </a:endParaRPr>
          </a:p>
          <a:p>
            <a:pPr marL="0"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Sheboygan </a:t>
            </a:r>
          </a:p>
          <a:p>
            <a:pPr marL="4572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PHPs</a:t>
            </a:r>
          </a:p>
          <a:p>
            <a:pPr marL="4572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Supportive Living 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400" dirty="0">
              <a:solidFill>
                <a:srgbClr val="000000"/>
              </a:solidFill>
              <a:latin typeface="Arial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F944A61-23E0-4F1D-BA3C-697DB52A2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84" y="1905000"/>
            <a:ext cx="457915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6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47E7-4FEE-41EF-A792-44EE4946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Diagnosis</a:t>
            </a:r>
          </a:p>
        </p:txBody>
      </p:sp>
      <p:pic>
        <p:nvPicPr>
          <p:cNvPr id="4" name="Online Media 3" title="How co-occurring disorders in addiction are treated at Rogers Behavioral Health">
            <a:hlinkClick r:id="" action="ppaction://media"/>
            <a:extLst>
              <a:ext uri="{FF2B5EF4-FFF2-40B4-BE49-F238E27FC236}">
                <a16:creationId xmlns:a16="http://schemas.microsoft.com/office/drawing/2014/main" id="{5BF1E6E1-643E-49DD-9987-41C62C32C7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63900" y="2133600"/>
            <a:ext cx="917098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Sheboygan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119634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3200" dirty="0">
              <a:solidFill>
                <a:srgbClr val="404040"/>
              </a:solidFill>
            </a:endParaRPr>
          </a:p>
          <a:p>
            <a:pPr marL="798513" lvl="1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EA92F-5E8B-4E3A-920B-3EDC51D1B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935880"/>
            <a:ext cx="8343900" cy="53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Sheboygan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119634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3200" dirty="0">
              <a:solidFill>
                <a:srgbClr val="404040"/>
              </a:solidFill>
            </a:endParaRPr>
          </a:p>
          <a:p>
            <a:pPr marL="798513" lvl="1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B4B15-0AB0-43A6-ABE7-3D58CD7CE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2021472"/>
            <a:ext cx="8496300" cy="54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Sheboygan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119634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3200" dirty="0">
              <a:solidFill>
                <a:srgbClr val="404040"/>
              </a:solidFill>
            </a:endParaRPr>
          </a:p>
          <a:p>
            <a:pPr marL="798513" lvl="1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419AB-8CA1-44C8-B1AA-7036C6869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1905000"/>
            <a:ext cx="8648700" cy="554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Sheboygan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119634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3200" dirty="0">
              <a:solidFill>
                <a:srgbClr val="404040"/>
              </a:solidFill>
            </a:endParaRPr>
          </a:p>
          <a:p>
            <a:pPr marL="798513" lvl="1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58B2C-BA5C-4D0F-A351-FA90B508D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2040154"/>
            <a:ext cx="8420100" cy="53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ogers Palette">
      <a:dk1>
        <a:srgbClr val="000000"/>
      </a:dk1>
      <a:lt1>
        <a:srgbClr val="FFFFFF"/>
      </a:lt1>
      <a:dk2>
        <a:srgbClr val="FFC600"/>
      </a:dk2>
      <a:lt2>
        <a:srgbClr val="636669"/>
      </a:lt2>
      <a:accent1>
        <a:srgbClr val="FFC600"/>
      </a:accent1>
      <a:accent2>
        <a:srgbClr val="636669"/>
      </a:accent2>
      <a:accent3>
        <a:srgbClr val="6399AE"/>
      </a:accent3>
      <a:accent4>
        <a:srgbClr val="D9E1E2"/>
      </a:accent4>
      <a:accent5>
        <a:srgbClr val="004F71"/>
      </a:accent5>
      <a:accent6>
        <a:srgbClr val="F7F7F7"/>
      </a:accent6>
      <a:hlink>
        <a:srgbClr val="0563C1"/>
      </a:hlink>
      <a:folHlink>
        <a:srgbClr val="954F72"/>
      </a:folHlink>
    </a:clrScheme>
    <a:fontScheme name="Rogers Behavioral Health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Rogers Palette">
      <a:dk1>
        <a:srgbClr val="000000"/>
      </a:dk1>
      <a:lt1>
        <a:srgbClr val="FFFFFF"/>
      </a:lt1>
      <a:dk2>
        <a:srgbClr val="FFC600"/>
      </a:dk2>
      <a:lt2>
        <a:srgbClr val="636669"/>
      </a:lt2>
      <a:accent1>
        <a:srgbClr val="FFC600"/>
      </a:accent1>
      <a:accent2>
        <a:srgbClr val="636669"/>
      </a:accent2>
      <a:accent3>
        <a:srgbClr val="6399AE"/>
      </a:accent3>
      <a:accent4>
        <a:srgbClr val="D9E1E2"/>
      </a:accent4>
      <a:accent5>
        <a:srgbClr val="004F71"/>
      </a:accent5>
      <a:accent6>
        <a:srgbClr val="F7F7F7"/>
      </a:accent6>
      <a:hlink>
        <a:srgbClr val="0563C1"/>
      </a:hlink>
      <a:folHlink>
        <a:srgbClr val="954F72"/>
      </a:folHlink>
    </a:clrScheme>
    <a:fontScheme name="Rogers Behavioral Health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393</Words>
  <Application>Microsoft Office PowerPoint</Application>
  <PresentationFormat>Custom</PresentationFormat>
  <Paragraphs>112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Lucida Sans</vt:lpstr>
      <vt:lpstr>System Font Regular</vt:lpstr>
      <vt:lpstr>Wingdings</vt:lpstr>
      <vt:lpstr>Office Theme</vt:lpstr>
      <vt:lpstr>1_Office Theme</vt:lpstr>
      <vt:lpstr>PowerPoint Presentation</vt:lpstr>
      <vt:lpstr>  About Rogers: Who We Are</vt:lpstr>
      <vt:lpstr>PowerPoint Presentation</vt:lpstr>
      <vt:lpstr>Seven Locations in Wisconsin</vt:lpstr>
      <vt:lpstr>Dual Diagnosis</vt:lpstr>
      <vt:lpstr>Sheboygan Tour</vt:lpstr>
      <vt:lpstr>Sheboygan Tour</vt:lpstr>
      <vt:lpstr>Sheboygan Tour</vt:lpstr>
      <vt:lpstr>Sheboygan Tour</vt:lpstr>
      <vt:lpstr>Sheboygan Tour</vt:lpstr>
      <vt:lpstr>Sheboygan Tour</vt:lpstr>
      <vt:lpstr>Sheboygan Tour</vt:lpstr>
      <vt:lpstr>Sheboygan Tour</vt:lpstr>
      <vt:lpstr>Sheboygan Tour</vt:lpstr>
      <vt:lpstr>Sheboygan Tour</vt:lpstr>
      <vt:lpstr>   What sets us apart</vt:lpstr>
      <vt:lpstr>How do I refer?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Maechtle, Hanna</dc:creator>
  <cp:lastModifiedBy>Podzius, Ashley</cp:lastModifiedBy>
  <cp:revision>12</cp:revision>
  <dcterms:created xsi:type="dcterms:W3CDTF">2020-11-17T20:07:37Z</dcterms:created>
  <dcterms:modified xsi:type="dcterms:W3CDTF">2022-03-18T14:22:56Z</dcterms:modified>
</cp:coreProperties>
</file>