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61" r:id="rId3"/>
    <p:sldId id="262" r:id="rId4"/>
    <p:sldId id="267" r:id="rId5"/>
    <p:sldId id="257" r:id="rId6"/>
    <p:sldId id="258" r:id="rId7"/>
    <p:sldId id="259" r:id="rId8"/>
    <p:sldId id="260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223305-3C16-469A-B6F4-12A7C64F43E9}">
          <p14:sldIdLst>
            <p14:sldId id="256"/>
            <p14:sldId id="261"/>
            <p14:sldId id="262"/>
            <p14:sldId id="267"/>
            <p14:sldId id="257"/>
          </p14:sldIdLst>
        </p14:section>
        <p14:section name="Untitled Section" id="{FA4B0622-77F6-4C2C-9F6E-FD6AE3A2EE8D}">
          <p14:sldIdLst>
            <p14:sldId id="258"/>
            <p14:sldId id="259"/>
            <p14:sldId id="260"/>
            <p14:sldId id="263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8D3D35-1D8A-42C1-9BCE-F2432F7D0A0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95D1AE-3428-4DD1-8121-1036257C9F4D}">
      <dgm:prSet/>
      <dgm:spPr/>
      <dgm:t>
        <a:bodyPr/>
        <a:lstStyle/>
        <a:p>
          <a:r>
            <a:rPr lang="en-US"/>
            <a:t>When you think about the definition of success you just discussed, whose definition is that?</a:t>
          </a:r>
        </a:p>
      </dgm:t>
    </dgm:pt>
    <dgm:pt modelId="{D3800612-5A98-42E1-8FAF-A86774FD1B0E}" type="parTrans" cxnId="{C34E0EEA-076F-447A-9F04-67FDA91A092A}">
      <dgm:prSet/>
      <dgm:spPr/>
      <dgm:t>
        <a:bodyPr/>
        <a:lstStyle/>
        <a:p>
          <a:endParaRPr lang="en-US"/>
        </a:p>
      </dgm:t>
    </dgm:pt>
    <dgm:pt modelId="{4B8A26EB-4CE7-4295-8802-852EAE07FC3D}" type="sibTrans" cxnId="{C34E0EEA-076F-447A-9F04-67FDA91A092A}">
      <dgm:prSet/>
      <dgm:spPr/>
      <dgm:t>
        <a:bodyPr/>
        <a:lstStyle/>
        <a:p>
          <a:endParaRPr lang="en-US"/>
        </a:p>
      </dgm:t>
    </dgm:pt>
    <dgm:pt modelId="{AD949C58-8DDB-42EF-A64E-6F64859688A0}">
      <dgm:prSet/>
      <dgm:spPr/>
      <dgm:t>
        <a:bodyPr/>
        <a:lstStyle/>
        <a:p>
          <a:r>
            <a:rPr lang="en-US" dirty="0"/>
            <a:t>What might success look like for different stakeholders?</a:t>
          </a:r>
        </a:p>
      </dgm:t>
    </dgm:pt>
    <dgm:pt modelId="{D5569626-0111-45E6-9DFC-3CB035CFEEB9}" type="parTrans" cxnId="{C2AD7463-4766-46CF-A4B3-06FF99D17315}">
      <dgm:prSet/>
      <dgm:spPr/>
      <dgm:t>
        <a:bodyPr/>
        <a:lstStyle/>
        <a:p>
          <a:endParaRPr lang="en-US"/>
        </a:p>
      </dgm:t>
    </dgm:pt>
    <dgm:pt modelId="{56ECEFA7-D147-4326-9E32-1AE3995F5464}" type="sibTrans" cxnId="{C2AD7463-4766-46CF-A4B3-06FF99D17315}">
      <dgm:prSet/>
      <dgm:spPr/>
      <dgm:t>
        <a:bodyPr/>
        <a:lstStyle/>
        <a:p>
          <a:endParaRPr lang="en-US"/>
        </a:p>
      </dgm:t>
    </dgm:pt>
    <dgm:pt modelId="{983F5ACE-4F13-40C6-AC16-DB10532C78FA}">
      <dgm:prSet/>
      <dgm:spPr/>
      <dgm:t>
        <a:bodyPr/>
        <a:lstStyle/>
        <a:p>
          <a:r>
            <a:rPr lang="en-US" dirty="0"/>
            <a:t>What stakeholders have you considered and what stakeholders have you left out?</a:t>
          </a:r>
        </a:p>
      </dgm:t>
    </dgm:pt>
    <dgm:pt modelId="{8CD9F624-8F6B-4AC8-B9D5-DD1D29E4159B}" type="parTrans" cxnId="{7C79C9BE-45D2-40EA-87B8-10E56F7835F1}">
      <dgm:prSet/>
      <dgm:spPr/>
    </dgm:pt>
    <dgm:pt modelId="{EE552CE2-5A83-4359-8335-ADE46256455C}" type="sibTrans" cxnId="{7C79C9BE-45D2-40EA-87B8-10E56F7835F1}">
      <dgm:prSet/>
      <dgm:spPr/>
    </dgm:pt>
    <dgm:pt modelId="{2F50845B-9092-4BAF-9B04-BC285F9DEB6C}" type="pres">
      <dgm:prSet presAssocID="{3A8D3D35-1D8A-42C1-9BCE-F2432F7D0A02}" presName="linear" presStyleCnt="0">
        <dgm:presLayoutVars>
          <dgm:animLvl val="lvl"/>
          <dgm:resizeHandles val="exact"/>
        </dgm:presLayoutVars>
      </dgm:prSet>
      <dgm:spPr/>
    </dgm:pt>
    <dgm:pt modelId="{C88BB9B7-34CF-4DB9-91FD-61B3D4C1068D}" type="pres">
      <dgm:prSet presAssocID="{2B95D1AE-3428-4DD1-8121-1036257C9F4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FF36A4-E7B8-4E7A-81F1-1D40B04E27F2}" type="pres">
      <dgm:prSet presAssocID="{4B8A26EB-4CE7-4295-8802-852EAE07FC3D}" presName="spacer" presStyleCnt="0"/>
      <dgm:spPr/>
    </dgm:pt>
    <dgm:pt modelId="{96C9E75D-5BB3-4F59-94A4-393B92D2F567}" type="pres">
      <dgm:prSet presAssocID="{983F5ACE-4F13-40C6-AC16-DB10532C78FA}" presName="parentText" presStyleLbl="node1" presStyleIdx="1" presStyleCnt="3" custLinFactNeighborY="75487">
        <dgm:presLayoutVars>
          <dgm:chMax val="0"/>
          <dgm:bulletEnabled val="1"/>
        </dgm:presLayoutVars>
      </dgm:prSet>
      <dgm:spPr/>
    </dgm:pt>
    <dgm:pt modelId="{3B3A7E4D-6CC9-4621-AE04-C6EF32FA3FB2}" type="pres">
      <dgm:prSet presAssocID="{EE552CE2-5A83-4359-8335-ADE46256455C}" presName="spacer" presStyleCnt="0"/>
      <dgm:spPr/>
    </dgm:pt>
    <dgm:pt modelId="{4857C7C4-F4A8-4D75-8661-F1A3E5E13DAA}" type="pres">
      <dgm:prSet presAssocID="{AD949C58-8DDB-42EF-A64E-6F64859688A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AD7463-4766-46CF-A4B3-06FF99D17315}" srcId="{3A8D3D35-1D8A-42C1-9BCE-F2432F7D0A02}" destId="{AD949C58-8DDB-42EF-A64E-6F64859688A0}" srcOrd="2" destOrd="0" parTransId="{D5569626-0111-45E6-9DFC-3CB035CFEEB9}" sibTransId="{56ECEFA7-D147-4326-9E32-1AE3995F5464}"/>
    <dgm:cxn modelId="{3842F44D-BE69-4FF7-9EF3-79E7E53532CA}" type="presOf" srcId="{AD949C58-8DDB-42EF-A64E-6F64859688A0}" destId="{4857C7C4-F4A8-4D75-8661-F1A3E5E13DAA}" srcOrd="0" destOrd="0" presId="urn:microsoft.com/office/officeart/2005/8/layout/vList2"/>
    <dgm:cxn modelId="{03D17D6F-D02E-471C-9988-19175ADB2A0F}" type="presOf" srcId="{3A8D3D35-1D8A-42C1-9BCE-F2432F7D0A02}" destId="{2F50845B-9092-4BAF-9B04-BC285F9DEB6C}" srcOrd="0" destOrd="0" presId="urn:microsoft.com/office/officeart/2005/8/layout/vList2"/>
    <dgm:cxn modelId="{2D373DB4-ABEC-47FB-A766-0D1488F87F60}" type="presOf" srcId="{983F5ACE-4F13-40C6-AC16-DB10532C78FA}" destId="{96C9E75D-5BB3-4F59-94A4-393B92D2F567}" srcOrd="0" destOrd="0" presId="urn:microsoft.com/office/officeart/2005/8/layout/vList2"/>
    <dgm:cxn modelId="{7C79C9BE-45D2-40EA-87B8-10E56F7835F1}" srcId="{3A8D3D35-1D8A-42C1-9BCE-F2432F7D0A02}" destId="{983F5ACE-4F13-40C6-AC16-DB10532C78FA}" srcOrd="1" destOrd="0" parTransId="{8CD9F624-8F6B-4AC8-B9D5-DD1D29E4159B}" sibTransId="{EE552CE2-5A83-4359-8335-ADE46256455C}"/>
    <dgm:cxn modelId="{70EFC8C4-FC9F-4917-9687-B0E2666116CD}" type="presOf" srcId="{2B95D1AE-3428-4DD1-8121-1036257C9F4D}" destId="{C88BB9B7-34CF-4DB9-91FD-61B3D4C1068D}" srcOrd="0" destOrd="0" presId="urn:microsoft.com/office/officeart/2005/8/layout/vList2"/>
    <dgm:cxn modelId="{C34E0EEA-076F-447A-9F04-67FDA91A092A}" srcId="{3A8D3D35-1D8A-42C1-9BCE-F2432F7D0A02}" destId="{2B95D1AE-3428-4DD1-8121-1036257C9F4D}" srcOrd="0" destOrd="0" parTransId="{D3800612-5A98-42E1-8FAF-A86774FD1B0E}" sibTransId="{4B8A26EB-4CE7-4295-8802-852EAE07FC3D}"/>
    <dgm:cxn modelId="{C8A90D57-8B6D-4187-8B17-4230F9C8A9C1}" type="presParOf" srcId="{2F50845B-9092-4BAF-9B04-BC285F9DEB6C}" destId="{C88BB9B7-34CF-4DB9-91FD-61B3D4C1068D}" srcOrd="0" destOrd="0" presId="urn:microsoft.com/office/officeart/2005/8/layout/vList2"/>
    <dgm:cxn modelId="{7E135FC6-F6CD-49A4-A3D4-27D4191F8E08}" type="presParOf" srcId="{2F50845B-9092-4BAF-9B04-BC285F9DEB6C}" destId="{F9FF36A4-E7B8-4E7A-81F1-1D40B04E27F2}" srcOrd="1" destOrd="0" presId="urn:microsoft.com/office/officeart/2005/8/layout/vList2"/>
    <dgm:cxn modelId="{BF87D984-2B6F-429D-B242-8B414371F74D}" type="presParOf" srcId="{2F50845B-9092-4BAF-9B04-BC285F9DEB6C}" destId="{96C9E75D-5BB3-4F59-94A4-393B92D2F567}" srcOrd="2" destOrd="0" presId="urn:microsoft.com/office/officeart/2005/8/layout/vList2"/>
    <dgm:cxn modelId="{B31F95E4-01B9-4153-9F52-032CA48E628C}" type="presParOf" srcId="{2F50845B-9092-4BAF-9B04-BC285F9DEB6C}" destId="{3B3A7E4D-6CC9-4621-AE04-C6EF32FA3FB2}" srcOrd="3" destOrd="0" presId="urn:microsoft.com/office/officeart/2005/8/layout/vList2"/>
    <dgm:cxn modelId="{6712BC16-F2AE-4FF2-B96A-3BDDF220E254}" type="presParOf" srcId="{2F50845B-9092-4BAF-9B04-BC285F9DEB6C}" destId="{4857C7C4-F4A8-4D75-8661-F1A3E5E13DA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188C4-0E76-47BF-A90E-5CFD2D0D413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2766316-9AC9-4D13-983D-1F6394B262FD}">
      <dgm:prSet/>
      <dgm:spPr/>
      <dgm:t>
        <a:bodyPr/>
        <a:lstStyle/>
        <a:p>
          <a:r>
            <a:rPr lang="en-US"/>
            <a:t>NEXT STEPS</a:t>
          </a:r>
        </a:p>
      </dgm:t>
    </dgm:pt>
    <dgm:pt modelId="{F3CE2EDF-D1A8-47E8-9F4E-51B637196181}" type="parTrans" cxnId="{31C31362-5FC4-4F13-B63C-64C408424A2A}">
      <dgm:prSet/>
      <dgm:spPr/>
      <dgm:t>
        <a:bodyPr/>
        <a:lstStyle/>
        <a:p>
          <a:endParaRPr lang="en-US"/>
        </a:p>
      </dgm:t>
    </dgm:pt>
    <dgm:pt modelId="{5FB6FD48-A1F6-4ED6-A2CC-51319A99CB08}" type="sibTrans" cxnId="{31C31362-5FC4-4F13-B63C-64C408424A2A}">
      <dgm:prSet/>
      <dgm:spPr/>
      <dgm:t>
        <a:bodyPr/>
        <a:lstStyle/>
        <a:p>
          <a:endParaRPr lang="en-US"/>
        </a:p>
      </dgm:t>
    </dgm:pt>
    <dgm:pt modelId="{9C2E8CB5-AB1E-4522-992E-E1D6D81088D2}">
      <dgm:prSet/>
      <dgm:spPr/>
      <dgm:t>
        <a:bodyPr/>
        <a:lstStyle/>
        <a:p>
          <a:r>
            <a:rPr lang="en-US"/>
            <a:t>Create measures</a:t>
          </a:r>
        </a:p>
      </dgm:t>
    </dgm:pt>
    <dgm:pt modelId="{21A3ABBA-819E-4A69-A936-A97FA1512739}" type="parTrans" cxnId="{776360F5-A803-48CB-9D94-B7A0F726723D}">
      <dgm:prSet/>
      <dgm:spPr/>
      <dgm:t>
        <a:bodyPr/>
        <a:lstStyle/>
        <a:p>
          <a:endParaRPr lang="en-US"/>
        </a:p>
      </dgm:t>
    </dgm:pt>
    <dgm:pt modelId="{79B2C253-CB1C-4F1F-9752-978F49B5F867}" type="sibTrans" cxnId="{776360F5-A803-48CB-9D94-B7A0F726723D}">
      <dgm:prSet/>
      <dgm:spPr/>
      <dgm:t>
        <a:bodyPr/>
        <a:lstStyle/>
        <a:p>
          <a:endParaRPr lang="en-US"/>
        </a:p>
      </dgm:t>
    </dgm:pt>
    <dgm:pt modelId="{3DED0E19-EFA1-4D49-BFB5-0F63537FA4DD}">
      <dgm:prSet/>
      <dgm:spPr/>
      <dgm:t>
        <a:bodyPr/>
        <a:lstStyle/>
        <a:p>
          <a:r>
            <a:rPr lang="en-US"/>
            <a:t>Establish benchmarks</a:t>
          </a:r>
        </a:p>
      </dgm:t>
    </dgm:pt>
    <dgm:pt modelId="{77274964-FEDD-45B0-92FD-0C8A83BFCD7A}" type="parTrans" cxnId="{97AF129B-5853-45A8-AA16-3CC16DFEB9B8}">
      <dgm:prSet/>
      <dgm:spPr/>
      <dgm:t>
        <a:bodyPr/>
        <a:lstStyle/>
        <a:p>
          <a:endParaRPr lang="en-US"/>
        </a:p>
      </dgm:t>
    </dgm:pt>
    <dgm:pt modelId="{2233B364-8DAD-4DC2-8B52-DECB665B40DE}" type="sibTrans" cxnId="{97AF129B-5853-45A8-AA16-3CC16DFEB9B8}">
      <dgm:prSet/>
      <dgm:spPr/>
      <dgm:t>
        <a:bodyPr/>
        <a:lstStyle/>
        <a:p>
          <a:endParaRPr lang="en-US"/>
        </a:p>
      </dgm:t>
    </dgm:pt>
    <dgm:pt modelId="{6DC34B78-AAF2-490E-8E09-CE7F02455E5E}">
      <dgm:prSet/>
      <dgm:spPr/>
      <dgm:t>
        <a:bodyPr/>
        <a:lstStyle/>
        <a:p>
          <a:r>
            <a:rPr lang="en-US"/>
            <a:t>Collect QI data</a:t>
          </a:r>
        </a:p>
      </dgm:t>
    </dgm:pt>
    <dgm:pt modelId="{E668770B-1A24-489B-8839-AD65EB31A261}" type="parTrans" cxnId="{5D3E1EBA-C3AB-41A9-ADFC-D099D086B66C}">
      <dgm:prSet/>
      <dgm:spPr/>
      <dgm:t>
        <a:bodyPr/>
        <a:lstStyle/>
        <a:p>
          <a:endParaRPr lang="en-US"/>
        </a:p>
      </dgm:t>
    </dgm:pt>
    <dgm:pt modelId="{09E5FB43-C7B1-47D4-A91B-913B06CEE8A3}" type="sibTrans" cxnId="{5D3E1EBA-C3AB-41A9-ADFC-D099D086B66C}">
      <dgm:prSet/>
      <dgm:spPr/>
      <dgm:t>
        <a:bodyPr/>
        <a:lstStyle/>
        <a:p>
          <a:endParaRPr lang="en-US"/>
        </a:p>
      </dgm:t>
    </dgm:pt>
    <dgm:pt modelId="{33775479-B760-4F43-8157-0F96C56F1432}">
      <dgm:prSet/>
      <dgm:spPr/>
      <dgm:t>
        <a:bodyPr/>
        <a:lstStyle/>
        <a:p>
          <a:r>
            <a:rPr lang="en-US"/>
            <a:t>Share findings</a:t>
          </a:r>
        </a:p>
      </dgm:t>
    </dgm:pt>
    <dgm:pt modelId="{51B8D5E2-86D9-48F3-B091-F38E08586942}" type="parTrans" cxnId="{EFE89B4A-4E39-4021-8C75-622DAE902BAB}">
      <dgm:prSet/>
      <dgm:spPr/>
      <dgm:t>
        <a:bodyPr/>
        <a:lstStyle/>
        <a:p>
          <a:endParaRPr lang="en-US"/>
        </a:p>
      </dgm:t>
    </dgm:pt>
    <dgm:pt modelId="{BEFB07FB-6F21-4075-99EC-190919D8CE55}" type="sibTrans" cxnId="{EFE89B4A-4E39-4021-8C75-622DAE902BAB}">
      <dgm:prSet/>
      <dgm:spPr/>
      <dgm:t>
        <a:bodyPr/>
        <a:lstStyle/>
        <a:p>
          <a:endParaRPr lang="en-US"/>
        </a:p>
      </dgm:t>
    </dgm:pt>
    <dgm:pt modelId="{48F49441-F5F0-4C57-AC3B-FC84E2FA9646}" type="pres">
      <dgm:prSet presAssocID="{742188C4-0E76-47BF-A90E-5CFD2D0D413E}" presName="vert0" presStyleCnt="0">
        <dgm:presLayoutVars>
          <dgm:dir/>
          <dgm:animOne val="branch"/>
          <dgm:animLvl val="lvl"/>
        </dgm:presLayoutVars>
      </dgm:prSet>
      <dgm:spPr/>
    </dgm:pt>
    <dgm:pt modelId="{8B958A5E-E46A-4AAD-8FA4-FC1C070B44F9}" type="pres">
      <dgm:prSet presAssocID="{22766316-9AC9-4D13-983D-1F6394B262FD}" presName="thickLine" presStyleLbl="alignNode1" presStyleIdx="0" presStyleCnt="5"/>
      <dgm:spPr/>
    </dgm:pt>
    <dgm:pt modelId="{889FD985-A3BC-46B0-9CD5-FE8D97DAA724}" type="pres">
      <dgm:prSet presAssocID="{22766316-9AC9-4D13-983D-1F6394B262FD}" presName="horz1" presStyleCnt="0"/>
      <dgm:spPr/>
    </dgm:pt>
    <dgm:pt modelId="{172D9EBE-FF87-4C88-BEE3-1B972D1E2AE5}" type="pres">
      <dgm:prSet presAssocID="{22766316-9AC9-4D13-983D-1F6394B262FD}" presName="tx1" presStyleLbl="revTx" presStyleIdx="0" presStyleCnt="5"/>
      <dgm:spPr/>
    </dgm:pt>
    <dgm:pt modelId="{750EE301-6FC4-4344-95E2-2440D8ABEB23}" type="pres">
      <dgm:prSet presAssocID="{22766316-9AC9-4D13-983D-1F6394B262FD}" presName="vert1" presStyleCnt="0"/>
      <dgm:spPr/>
    </dgm:pt>
    <dgm:pt modelId="{86E7DECB-ADD6-419E-B33C-D864EE909A87}" type="pres">
      <dgm:prSet presAssocID="{9C2E8CB5-AB1E-4522-992E-E1D6D81088D2}" presName="thickLine" presStyleLbl="alignNode1" presStyleIdx="1" presStyleCnt="5"/>
      <dgm:spPr/>
    </dgm:pt>
    <dgm:pt modelId="{E5E44F8C-E775-466F-B54C-7E96B3570E7E}" type="pres">
      <dgm:prSet presAssocID="{9C2E8CB5-AB1E-4522-992E-E1D6D81088D2}" presName="horz1" presStyleCnt="0"/>
      <dgm:spPr/>
    </dgm:pt>
    <dgm:pt modelId="{E7003446-5823-49E4-855C-ECE6E7201DE7}" type="pres">
      <dgm:prSet presAssocID="{9C2E8CB5-AB1E-4522-992E-E1D6D81088D2}" presName="tx1" presStyleLbl="revTx" presStyleIdx="1" presStyleCnt="5"/>
      <dgm:spPr/>
    </dgm:pt>
    <dgm:pt modelId="{5378C0A8-3BA7-4DF7-81A2-6DB8C17ABF34}" type="pres">
      <dgm:prSet presAssocID="{9C2E8CB5-AB1E-4522-992E-E1D6D81088D2}" presName="vert1" presStyleCnt="0"/>
      <dgm:spPr/>
    </dgm:pt>
    <dgm:pt modelId="{6457FCDC-A144-470C-A2D6-3505B1420309}" type="pres">
      <dgm:prSet presAssocID="{3DED0E19-EFA1-4D49-BFB5-0F63537FA4DD}" presName="thickLine" presStyleLbl="alignNode1" presStyleIdx="2" presStyleCnt="5"/>
      <dgm:spPr/>
    </dgm:pt>
    <dgm:pt modelId="{40DCCD7E-6CDE-4C64-B23E-72636EF16436}" type="pres">
      <dgm:prSet presAssocID="{3DED0E19-EFA1-4D49-BFB5-0F63537FA4DD}" presName="horz1" presStyleCnt="0"/>
      <dgm:spPr/>
    </dgm:pt>
    <dgm:pt modelId="{7AD9ECD8-9CDE-4504-9F91-F8CFF4D1C591}" type="pres">
      <dgm:prSet presAssocID="{3DED0E19-EFA1-4D49-BFB5-0F63537FA4DD}" presName="tx1" presStyleLbl="revTx" presStyleIdx="2" presStyleCnt="5"/>
      <dgm:spPr/>
    </dgm:pt>
    <dgm:pt modelId="{E473CE95-AD26-462D-B957-8D5D4BC6C271}" type="pres">
      <dgm:prSet presAssocID="{3DED0E19-EFA1-4D49-BFB5-0F63537FA4DD}" presName="vert1" presStyleCnt="0"/>
      <dgm:spPr/>
    </dgm:pt>
    <dgm:pt modelId="{2BF6F1C8-35FA-4DD0-8D99-55162BEDD0A6}" type="pres">
      <dgm:prSet presAssocID="{6DC34B78-AAF2-490E-8E09-CE7F02455E5E}" presName="thickLine" presStyleLbl="alignNode1" presStyleIdx="3" presStyleCnt="5"/>
      <dgm:spPr/>
    </dgm:pt>
    <dgm:pt modelId="{9FAE7C4D-7B6D-4C75-B343-BF743BEE6540}" type="pres">
      <dgm:prSet presAssocID="{6DC34B78-AAF2-490E-8E09-CE7F02455E5E}" presName="horz1" presStyleCnt="0"/>
      <dgm:spPr/>
    </dgm:pt>
    <dgm:pt modelId="{F878E798-6F15-462A-8327-FF174D9E71FE}" type="pres">
      <dgm:prSet presAssocID="{6DC34B78-AAF2-490E-8E09-CE7F02455E5E}" presName="tx1" presStyleLbl="revTx" presStyleIdx="3" presStyleCnt="5"/>
      <dgm:spPr/>
    </dgm:pt>
    <dgm:pt modelId="{2756BFC6-7E27-40B2-AEA1-449583495852}" type="pres">
      <dgm:prSet presAssocID="{6DC34B78-AAF2-490E-8E09-CE7F02455E5E}" presName="vert1" presStyleCnt="0"/>
      <dgm:spPr/>
    </dgm:pt>
    <dgm:pt modelId="{513877F4-AB48-48CE-A6FE-AD0A09A5A646}" type="pres">
      <dgm:prSet presAssocID="{33775479-B760-4F43-8157-0F96C56F1432}" presName="thickLine" presStyleLbl="alignNode1" presStyleIdx="4" presStyleCnt="5"/>
      <dgm:spPr/>
    </dgm:pt>
    <dgm:pt modelId="{A41596FE-34B2-4049-8815-475F0D1A7470}" type="pres">
      <dgm:prSet presAssocID="{33775479-B760-4F43-8157-0F96C56F1432}" presName="horz1" presStyleCnt="0"/>
      <dgm:spPr/>
    </dgm:pt>
    <dgm:pt modelId="{1D1222B7-A4FB-41B9-AF00-4E7C19AEA37E}" type="pres">
      <dgm:prSet presAssocID="{33775479-B760-4F43-8157-0F96C56F1432}" presName="tx1" presStyleLbl="revTx" presStyleIdx="4" presStyleCnt="5"/>
      <dgm:spPr/>
    </dgm:pt>
    <dgm:pt modelId="{5A6AFE54-6908-4F94-9992-D78210FED973}" type="pres">
      <dgm:prSet presAssocID="{33775479-B760-4F43-8157-0F96C56F1432}" presName="vert1" presStyleCnt="0"/>
      <dgm:spPr/>
    </dgm:pt>
  </dgm:ptLst>
  <dgm:cxnLst>
    <dgm:cxn modelId="{0F7B2407-3085-472D-AE22-E2B1B3FA9296}" type="presOf" srcId="{9C2E8CB5-AB1E-4522-992E-E1D6D81088D2}" destId="{E7003446-5823-49E4-855C-ECE6E7201DE7}" srcOrd="0" destOrd="0" presId="urn:microsoft.com/office/officeart/2008/layout/LinedList"/>
    <dgm:cxn modelId="{C747640A-F365-47AA-B5B5-FF62BD675161}" type="presOf" srcId="{3DED0E19-EFA1-4D49-BFB5-0F63537FA4DD}" destId="{7AD9ECD8-9CDE-4504-9F91-F8CFF4D1C591}" srcOrd="0" destOrd="0" presId="urn:microsoft.com/office/officeart/2008/layout/LinedList"/>
    <dgm:cxn modelId="{E398842D-B5E9-40CC-8B1A-715B4C50EAAA}" type="presOf" srcId="{6DC34B78-AAF2-490E-8E09-CE7F02455E5E}" destId="{F878E798-6F15-462A-8327-FF174D9E71FE}" srcOrd="0" destOrd="0" presId="urn:microsoft.com/office/officeart/2008/layout/LinedList"/>
    <dgm:cxn modelId="{31C31362-5FC4-4F13-B63C-64C408424A2A}" srcId="{742188C4-0E76-47BF-A90E-5CFD2D0D413E}" destId="{22766316-9AC9-4D13-983D-1F6394B262FD}" srcOrd="0" destOrd="0" parTransId="{F3CE2EDF-D1A8-47E8-9F4E-51B637196181}" sibTransId="{5FB6FD48-A1F6-4ED6-A2CC-51319A99CB08}"/>
    <dgm:cxn modelId="{EFE89B4A-4E39-4021-8C75-622DAE902BAB}" srcId="{742188C4-0E76-47BF-A90E-5CFD2D0D413E}" destId="{33775479-B760-4F43-8157-0F96C56F1432}" srcOrd="4" destOrd="0" parTransId="{51B8D5E2-86D9-48F3-B091-F38E08586942}" sibTransId="{BEFB07FB-6F21-4075-99EC-190919D8CE55}"/>
    <dgm:cxn modelId="{666BD773-E6A4-41DC-8DE3-C9D5F7682969}" type="presOf" srcId="{22766316-9AC9-4D13-983D-1F6394B262FD}" destId="{172D9EBE-FF87-4C88-BEE3-1B972D1E2AE5}" srcOrd="0" destOrd="0" presId="urn:microsoft.com/office/officeart/2008/layout/LinedList"/>
    <dgm:cxn modelId="{97AF129B-5853-45A8-AA16-3CC16DFEB9B8}" srcId="{742188C4-0E76-47BF-A90E-5CFD2D0D413E}" destId="{3DED0E19-EFA1-4D49-BFB5-0F63537FA4DD}" srcOrd="2" destOrd="0" parTransId="{77274964-FEDD-45B0-92FD-0C8A83BFCD7A}" sibTransId="{2233B364-8DAD-4DC2-8B52-DECB665B40DE}"/>
    <dgm:cxn modelId="{D34AE3A2-EB0E-44AE-91DB-D424E7A36351}" type="presOf" srcId="{33775479-B760-4F43-8157-0F96C56F1432}" destId="{1D1222B7-A4FB-41B9-AF00-4E7C19AEA37E}" srcOrd="0" destOrd="0" presId="urn:microsoft.com/office/officeart/2008/layout/LinedList"/>
    <dgm:cxn modelId="{5D3E1EBA-C3AB-41A9-ADFC-D099D086B66C}" srcId="{742188C4-0E76-47BF-A90E-5CFD2D0D413E}" destId="{6DC34B78-AAF2-490E-8E09-CE7F02455E5E}" srcOrd="3" destOrd="0" parTransId="{E668770B-1A24-489B-8839-AD65EB31A261}" sibTransId="{09E5FB43-C7B1-47D4-A91B-913B06CEE8A3}"/>
    <dgm:cxn modelId="{D88604BB-A474-445D-A102-A05C0F59994D}" type="presOf" srcId="{742188C4-0E76-47BF-A90E-5CFD2D0D413E}" destId="{48F49441-F5F0-4C57-AC3B-FC84E2FA9646}" srcOrd="0" destOrd="0" presId="urn:microsoft.com/office/officeart/2008/layout/LinedList"/>
    <dgm:cxn modelId="{776360F5-A803-48CB-9D94-B7A0F726723D}" srcId="{742188C4-0E76-47BF-A90E-5CFD2D0D413E}" destId="{9C2E8CB5-AB1E-4522-992E-E1D6D81088D2}" srcOrd="1" destOrd="0" parTransId="{21A3ABBA-819E-4A69-A936-A97FA1512739}" sibTransId="{79B2C253-CB1C-4F1F-9752-978F49B5F867}"/>
    <dgm:cxn modelId="{5CBB0284-C258-40B1-BC05-01E94790CFD0}" type="presParOf" srcId="{48F49441-F5F0-4C57-AC3B-FC84E2FA9646}" destId="{8B958A5E-E46A-4AAD-8FA4-FC1C070B44F9}" srcOrd="0" destOrd="0" presId="urn:microsoft.com/office/officeart/2008/layout/LinedList"/>
    <dgm:cxn modelId="{2924EF03-87F0-4B18-8A5B-E77E8E714C99}" type="presParOf" srcId="{48F49441-F5F0-4C57-AC3B-FC84E2FA9646}" destId="{889FD985-A3BC-46B0-9CD5-FE8D97DAA724}" srcOrd="1" destOrd="0" presId="urn:microsoft.com/office/officeart/2008/layout/LinedList"/>
    <dgm:cxn modelId="{2E6533F4-0BCB-42CF-9E65-D18B6A43A92D}" type="presParOf" srcId="{889FD985-A3BC-46B0-9CD5-FE8D97DAA724}" destId="{172D9EBE-FF87-4C88-BEE3-1B972D1E2AE5}" srcOrd="0" destOrd="0" presId="urn:microsoft.com/office/officeart/2008/layout/LinedList"/>
    <dgm:cxn modelId="{4EBC6B2F-D534-4EFC-90C3-466FE2F04768}" type="presParOf" srcId="{889FD985-A3BC-46B0-9CD5-FE8D97DAA724}" destId="{750EE301-6FC4-4344-95E2-2440D8ABEB23}" srcOrd="1" destOrd="0" presId="urn:microsoft.com/office/officeart/2008/layout/LinedList"/>
    <dgm:cxn modelId="{08E4B11F-433E-4273-A898-0094091DBE1D}" type="presParOf" srcId="{48F49441-F5F0-4C57-AC3B-FC84E2FA9646}" destId="{86E7DECB-ADD6-419E-B33C-D864EE909A87}" srcOrd="2" destOrd="0" presId="urn:microsoft.com/office/officeart/2008/layout/LinedList"/>
    <dgm:cxn modelId="{67AF37DB-69A9-47DB-B9F8-BC5F6C183A93}" type="presParOf" srcId="{48F49441-F5F0-4C57-AC3B-FC84E2FA9646}" destId="{E5E44F8C-E775-466F-B54C-7E96B3570E7E}" srcOrd="3" destOrd="0" presId="urn:microsoft.com/office/officeart/2008/layout/LinedList"/>
    <dgm:cxn modelId="{5333AD7B-7C28-490A-B4EE-342F42A64B88}" type="presParOf" srcId="{E5E44F8C-E775-466F-B54C-7E96B3570E7E}" destId="{E7003446-5823-49E4-855C-ECE6E7201DE7}" srcOrd="0" destOrd="0" presId="urn:microsoft.com/office/officeart/2008/layout/LinedList"/>
    <dgm:cxn modelId="{E0AA84A9-5B50-4C90-A0DA-CEC1B1AC938A}" type="presParOf" srcId="{E5E44F8C-E775-466F-B54C-7E96B3570E7E}" destId="{5378C0A8-3BA7-4DF7-81A2-6DB8C17ABF34}" srcOrd="1" destOrd="0" presId="urn:microsoft.com/office/officeart/2008/layout/LinedList"/>
    <dgm:cxn modelId="{734475C9-0D78-40F4-8162-D32ABC42E9FF}" type="presParOf" srcId="{48F49441-F5F0-4C57-AC3B-FC84E2FA9646}" destId="{6457FCDC-A144-470C-A2D6-3505B1420309}" srcOrd="4" destOrd="0" presId="urn:microsoft.com/office/officeart/2008/layout/LinedList"/>
    <dgm:cxn modelId="{2DDEE69F-84D4-48C1-8669-54026233E329}" type="presParOf" srcId="{48F49441-F5F0-4C57-AC3B-FC84E2FA9646}" destId="{40DCCD7E-6CDE-4C64-B23E-72636EF16436}" srcOrd="5" destOrd="0" presId="urn:microsoft.com/office/officeart/2008/layout/LinedList"/>
    <dgm:cxn modelId="{235DA14C-3B7C-400F-9264-719884D3B5AF}" type="presParOf" srcId="{40DCCD7E-6CDE-4C64-B23E-72636EF16436}" destId="{7AD9ECD8-9CDE-4504-9F91-F8CFF4D1C591}" srcOrd="0" destOrd="0" presId="urn:microsoft.com/office/officeart/2008/layout/LinedList"/>
    <dgm:cxn modelId="{8188A2C1-E68C-4203-928F-0814A7A6F5AA}" type="presParOf" srcId="{40DCCD7E-6CDE-4C64-B23E-72636EF16436}" destId="{E473CE95-AD26-462D-B957-8D5D4BC6C271}" srcOrd="1" destOrd="0" presId="urn:microsoft.com/office/officeart/2008/layout/LinedList"/>
    <dgm:cxn modelId="{A5B73127-BF27-44AF-A558-F321F660C874}" type="presParOf" srcId="{48F49441-F5F0-4C57-AC3B-FC84E2FA9646}" destId="{2BF6F1C8-35FA-4DD0-8D99-55162BEDD0A6}" srcOrd="6" destOrd="0" presId="urn:microsoft.com/office/officeart/2008/layout/LinedList"/>
    <dgm:cxn modelId="{1ACF89B0-3112-4989-A90B-68A9E17848F1}" type="presParOf" srcId="{48F49441-F5F0-4C57-AC3B-FC84E2FA9646}" destId="{9FAE7C4D-7B6D-4C75-B343-BF743BEE6540}" srcOrd="7" destOrd="0" presId="urn:microsoft.com/office/officeart/2008/layout/LinedList"/>
    <dgm:cxn modelId="{E917800D-8B09-40CA-BFB6-67CA098CC48B}" type="presParOf" srcId="{9FAE7C4D-7B6D-4C75-B343-BF743BEE6540}" destId="{F878E798-6F15-462A-8327-FF174D9E71FE}" srcOrd="0" destOrd="0" presId="urn:microsoft.com/office/officeart/2008/layout/LinedList"/>
    <dgm:cxn modelId="{E460ECF0-B62C-4B32-A5E8-76348ED79916}" type="presParOf" srcId="{9FAE7C4D-7B6D-4C75-B343-BF743BEE6540}" destId="{2756BFC6-7E27-40B2-AEA1-449583495852}" srcOrd="1" destOrd="0" presId="urn:microsoft.com/office/officeart/2008/layout/LinedList"/>
    <dgm:cxn modelId="{75AFD1FA-4B9C-4195-9CAB-9A4C7872DB1B}" type="presParOf" srcId="{48F49441-F5F0-4C57-AC3B-FC84E2FA9646}" destId="{513877F4-AB48-48CE-A6FE-AD0A09A5A646}" srcOrd="8" destOrd="0" presId="urn:microsoft.com/office/officeart/2008/layout/LinedList"/>
    <dgm:cxn modelId="{0D4A2BB7-0721-4A39-9953-46503BE4E7FD}" type="presParOf" srcId="{48F49441-F5F0-4C57-AC3B-FC84E2FA9646}" destId="{A41596FE-34B2-4049-8815-475F0D1A7470}" srcOrd="9" destOrd="0" presId="urn:microsoft.com/office/officeart/2008/layout/LinedList"/>
    <dgm:cxn modelId="{1EADF7B9-8FBB-4233-B5A9-62DDB5568A50}" type="presParOf" srcId="{A41596FE-34B2-4049-8815-475F0D1A7470}" destId="{1D1222B7-A4FB-41B9-AF00-4E7C19AEA37E}" srcOrd="0" destOrd="0" presId="urn:microsoft.com/office/officeart/2008/layout/LinedList"/>
    <dgm:cxn modelId="{6A4B5DA7-3A18-4971-AB9F-2930E31CE6FB}" type="presParOf" srcId="{A41596FE-34B2-4049-8815-475F0D1A7470}" destId="{5A6AFE54-6908-4F94-9992-D78210FED97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BB9B7-34CF-4DB9-91FD-61B3D4C1068D}">
      <dsp:nvSpPr>
        <dsp:cNvPr id="0" name=""/>
        <dsp:cNvSpPr/>
      </dsp:nvSpPr>
      <dsp:spPr>
        <a:xfrm>
          <a:off x="0" y="362144"/>
          <a:ext cx="5334000" cy="1484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When you think about the definition of success you just discussed, whose definition is that?</a:t>
          </a:r>
        </a:p>
      </dsp:txBody>
      <dsp:txXfrm>
        <a:off x="72479" y="434623"/>
        <a:ext cx="5189042" cy="1339772"/>
      </dsp:txXfrm>
    </dsp:sp>
    <dsp:sp modelId="{96C9E75D-5BB3-4F59-94A4-393B92D2F567}">
      <dsp:nvSpPr>
        <dsp:cNvPr id="0" name=""/>
        <dsp:cNvSpPr/>
      </dsp:nvSpPr>
      <dsp:spPr>
        <a:xfrm>
          <a:off x="0" y="1983333"/>
          <a:ext cx="5334000" cy="1484730"/>
        </a:xfrm>
        <a:prstGeom prst="roundRect">
          <a:avLst/>
        </a:prstGeom>
        <a:solidFill>
          <a:schemeClr val="accent2">
            <a:hueOff val="3375995"/>
            <a:satOff val="1250"/>
            <a:lumOff val="3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What stakeholders have you considered and what stakeholders have you left out?</a:t>
          </a:r>
        </a:p>
      </dsp:txBody>
      <dsp:txXfrm>
        <a:off x="72479" y="2055812"/>
        <a:ext cx="5189042" cy="1339772"/>
      </dsp:txXfrm>
    </dsp:sp>
    <dsp:sp modelId="{4857C7C4-F4A8-4D75-8661-F1A3E5E13DAA}">
      <dsp:nvSpPr>
        <dsp:cNvPr id="0" name=""/>
        <dsp:cNvSpPr/>
      </dsp:nvSpPr>
      <dsp:spPr>
        <a:xfrm>
          <a:off x="0" y="3487124"/>
          <a:ext cx="5334000" cy="1484730"/>
        </a:xfrm>
        <a:prstGeom prst="round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What might success look like for different stakeholders?</a:t>
          </a:r>
        </a:p>
      </dsp:txBody>
      <dsp:txXfrm>
        <a:off x="72479" y="3559603"/>
        <a:ext cx="5189042" cy="13397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58A5E-E46A-4AAD-8FA4-FC1C070B44F9}">
      <dsp:nvSpPr>
        <dsp:cNvPr id="0" name=""/>
        <dsp:cNvSpPr/>
      </dsp:nvSpPr>
      <dsp:spPr>
        <a:xfrm>
          <a:off x="0" y="558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D9EBE-FF87-4C88-BEE3-1B972D1E2AE5}">
      <dsp:nvSpPr>
        <dsp:cNvPr id="0" name=""/>
        <dsp:cNvSpPr/>
      </dsp:nvSpPr>
      <dsp:spPr>
        <a:xfrm>
          <a:off x="0" y="558"/>
          <a:ext cx="6096000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NEXT STEPS</a:t>
          </a:r>
        </a:p>
      </dsp:txBody>
      <dsp:txXfrm>
        <a:off x="0" y="558"/>
        <a:ext cx="6096000" cy="914176"/>
      </dsp:txXfrm>
    </dsp:sp>
    <dsp:sp modelId="{86E7DECB-ADD6-419E-B33C-D864EE909A87}">
      <dsp:nvSpPr>
        <dsp:cNvPr id="0" name=""/>
        <dsp:cNvSpPr/>
      </dsp:nvSpPr>
      <dsp:spPr>
        <a:xfrm>
          <a:off x="0" y="914734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03446-5823-49E4-855C-ECE6E7201DE7}">
      <dsp:nvSpPr>
        <dsp:cNvPr id="0" name=""/>
        <dsp:cNvSpPr/>
      </dsp:nvSpPr>
      <dsp:spPr>
        <a:xfrm>
          <a:off x="0" y="914734"/>
          <a:ext cx="6096000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Create measures</a:t>
          </a:r>
        </a:p>
      </dsp:txBody>
      <dsp:txXfrm>
        <a:off x="0" y="914734"/>
        <a:ext cx="6096000" cy="914176"/>
      </dsp:txXfrm>
    </dsp:sp>
    <dsp:sp modelId="{6457FCDC-A144-470C-A2D6-3505B1420309}">
      <dsp:nvSpPr>
        <dsp:cNvPr id="0" name=""/>
        <dsp:cNvSpPr/>
      </dsp:nvSpPr>
      <dsp:spPr>
        <a:xfrm>
          <a:off x="0" y="1828911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9ECD8-9CDE-4504-9F91-F8CFF4D1C591}">
      <dsp:nvSpPr>
        <dsp:cNvPr id="0" name=""/>
        <dsp:cNvSpPr/>
      </dsp:nvSpPr>
      <dsp:spPr>
        <a:xfrm>
          <a:off x="0" y="1828911"/>
          <a:ext cx="6096000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Establish benchmarks</a:t>
          </a:r>
        </a:p>
      </dsp:txBody>
      <dsp:txXfrm>
        <a:off x="0" y="1828911"/>
        <a:ext cx="6096000" cy="914176"/>
      </dsp:txXfrm>
    </dsp:sp>
    <dsp:sp modelId="{2BF6F1C8-35FA-4DD0-8D99-55162BEDD0A6}">
      <dsp:nvSpPr>
        <dsp:cNvPr id="0" name=""/>
        <dsp:cNvSpPr/>
      </dsp:nvSpPr>
      <dsp:spPr>
        <a:xfrm>
          <a:off x="0" y="2743088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8E798-6F15-462A-8327-FF174D9E71FE}">
      <dsp:nvSpPr>
        <dsp:cNvPr id="0" name=""/>
        <dsp:cNvSpPr/>
      </dsp:nvSpPr>
      <dsp:spPr>
        <a:xfrm>
          <a:off x="0" y="2743088"/>
          <a:ext cx="6096000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Collect QI data</a:t>
          </a:r>
        </a:p>
      </dsp:txBody>
      <dsp:txXfrm>
        <a:off x="0" y="2743088"/>
        <a:ext cx="6096000" cy="914176"/>
      </dsp:txXfrm>
    </dsp:sp>
    <dsp:sp modelId="{513877F4-AB48-48CE-A6FE-AD0A09A5A646}">
      <dsp:nvSpPr>
        <dsp:cNvPr id="0" name=""/>
        <dsp:cNvSpPr/>
      </dsp:nvSpPr>
      <dsp:spPr>
        <a:xfrm>
          <a:off x="0" y="3657265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222B7-A4FB-41B9-AF00-4E7C19AEA37E}">
      <dsp:nvSpPr>
        <dsp:cNvPr id="0" name=""/>
        <dsp:cNvSpPr/>
      </dsp:nvSpPr>
      <dsp:spPr>
        <a:xfrm>
          <a:off x="0" y="3657265"/>
          <a:ext cx="6096000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Share findings</a:t>
          </a:r>
        </a:p>
      </dsp:txBody>
      <dsp:txXfrm>
        <a:off x="0" y="3657265"/>
        <a:ext cx="6096000" cy="914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2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7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9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1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6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6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1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5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3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56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rectpoll.com/r?XDbzPBd3ixYqg8eB1WaJCqgkAX1gCNvREgKXwcw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tc.ch/Lgix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irectpoll.com/r?XDbzPBd3ixYqg8TttPXjSiK7SYWBhsQwjBp2R7R8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EBD7-1451-41EC-A84D-E24F8B92B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4714251"/>
            <a:ext cx="10923638" cy="1125190"/>
          </a:xfrm>
        </p:spPr>
        <p:txBody>
          <a:bodyPr>
            <a:normAutofit/>
          </a:bodyPr>
          <a:lstStyle/>
          <a:p>
            <a:r>
              <a:rPr lang="en-US" sz="4600"/>
              <a:t>Standards, Recovery &amp; Quality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CACFA-6031-486A-8DD2-F3607D25A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839441"/>
            <a:ext cx="9499600" cy="5266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Working Session to Identify Our Priorities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B5FDAF1-7135-481A-AE0F-BCA1728A4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53245"/>
            <a:ext cx="10938932" cy="257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8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4498-5729-4374-83BA-A7079102F2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279A9-6A29-4477-83E4-F88782139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3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27300-AFCC-4955-9215-F1A6A052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Cohort #1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D1476C2-A4BD-D60B-2522-3E2DB62B60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7620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D0CA73-AEF7-4EC6-B0A9-9A9F37E33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dirty="0" err="1"/>
              <a:t>Apricity</a:t>
            </a:r>
            <a:endParaRPr lang="en-US" dirty="0"/>
          </a:p>
          <a:p>
            <a:r>
              <a:rPr lang="en-US" dirty="0"/>
              <a:t>* Lighthouse Recovery (Horizons)</a:t>
            </a:r>
          </a:p>
          <a:p>
            <a:r>
              <a:rPr lang="en-US" dirty="0"/>
              <a:t>* Next Step (Pres House)</a:t>
            </a:r>
          </a:p>
          <a:p>
            <a:r>
              <a:rPr lang="en-US" dirty="0"/>
              <a:t>* Opportunity House (SWCAP)</a:t>
            </a:r>
          </a:p>
          <a:p>
            <a:r>
              <a:rPr lang="en-US" dirty="0"/>
              <a:t>* Our Dwelling Place </a:t>
            </a:r>
          </a:p>
          <a:p>
            <a:r>
              <a:rPr lang="en-US" dirty="0"/>
              <a:t>* </a:t>
            </a:r>
            <a:r>
              <a:rPr lang="en-US" dirty="0" err="1"/>
              <a:t>WisHope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1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9201292-C9E5-4449-BDD9-6FB03B139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A184E-7D7C-42EA-8DDC-2D46B946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212" y="499533"/>
            <a:ext cx="3401568" cy="1920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Who is in the room today?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4C7A98C-2F71-43AC-874F-177C17D3B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9213" y="640080"/>
            <a:ext cx="5588101" cy="558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C5B02-D010-453B-95FF-CC27D30E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73212" y="2419773"/>
            <a:ext cx="3401568" cy="33580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 "/>
            </a:pPr>
            <a:r>
              <a:rPr lang="en-US" sz="1800" b="1">
                <a:solidFill>
                  <a:srgbClr val="FFFFFF"/>
                </a:solidFill>
              </a:rPr>
              <a:t>Tell us a bit about yourself:</a:t>
            </a:r>
          </a:p>
          <a:p>
            <a:pPr>
              <a:lnSpc>
                <a:spcPct val="85000"/>
              </a:lnSpc>
              <a:buFont typeface="Arial" pitchFamily="34" charset="0"/>
              <a:buChar char=" "/>
            </a:pPr>
            <a:r>
              <a:rPr lang="en-US" sz="1800" b="1">
                <a:solidFill>
                  <a:srgbClr val="FFFFFF"/>
                </a:solidFill>
              </a:rPr>
              <a:t>http://etc.ch/6S6a</a:t>
            </a:r>
          </a:p>
        </p:txBody>
      </p:sp>
    </p:spTree>
    <p:extLst>
      <p:ext uri="{BB962C8B-B14F-4D97-AF65-F5344CB8AC3E}">
        <p14:creationId xmlns:p14="http://schemas.microsoft.com/office/powerpoint/2010/main" val="180236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D3850C-88E7-407E-A759-DC06411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F9CA0-AA6D-4EA5-BB20-E25CBC90B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Results link: </a:t>
            </a:r>
            <a:r>
              <a:rPr lang="en-US">
                <a:hlinkClick r:id="rId2"/>
              </a:rPr>
              <a:t>https://directpoll.com/r?XDbzPBd3ixYqg8eB1WaJCqgkAX1gCNvREgKXwcwd</a:t>
            </a:r>
            <a:r>
              <a:rPr lang="en-US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4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B45E5-6674-47D8-A57A-0EBB739A4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we mean by Quality Improvement?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208C-96E2-487A-9065-E4522CCA6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11" y="2316480"/>
            <a:ext cx="10753725" cy="376618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System Change through Process Improvement: 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1. Walk through the process looking for areas that could be improved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2. Brainstorm solutions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3. Pick </a:t>
            </a:r>
            <a:r>
              <a:rPr lang="en-US" b="1" u="sng" dirty="0">
                <a:solidFill>
                  <a:schemeClr val="tx1"/>
                </a:solidFill>
              </a:rPr>
              <a:t>one</a:t>
            </a:r>
            <a:r>
              <a:rPr lang="en-US" dirty="0">
                <a:solidFill>
                  <a:schemeClr val="tx1"/>
                </a:solidFill>
              </a:rPr>
              <a:t> process / solution	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at a time for testing				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EAA10-16C6-4721-B940-5D568A172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317" y="3723133"/>
            <a:ext cx="2534147" cy="22866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D3935A-CD09-4648-8D3B-01F486A79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55390">
            <a:off x="6472359" y="4290969"/>
            <a:ext cx="1804902" cy="18049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A5A7B0-E29B-4716-A72A-025A725F8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233" y="4887148"/>
            <a:ext cx="812849" cy="8128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E5A333-ACDF-46B2-866E-D3A89F3C87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16" y="4013446"/>
            <a:ext cx="753354" cy="7533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AC0FD7-5D22-44CC-96C6-4E9C47A69756}"/>
              </a:ext>
            </a:extLst>
          </p:cNvPr>
          <p:cNvSpPr txBox="1"/>
          <p:nvPr/>
        </p:nvSpPr>
        <p:spPr>
          <a:xfrm>
            <a:off x="4621391" y="3211717"/>
            <a:ext cx="6096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311914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7D2D-BDF1-4277-998E-1E4633BC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20800"/>
            <a:ext cx="4244341" cy="31191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What do we mean by Quality Improvement?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8E9D2FD3-FD97-49F3-899C-3AB261B322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840" y="469668"/>
            <a:ext cx="5738021" cy="57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31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5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3F75CD-B757-4B2E-90CD-2226DD04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770466"/>
            <a:ext cx="6609413" cy="53255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9600" dirty="0">
                <a:solidFill>
                  <a:srgbClr val="FFFFFF"/>
                </a:solidFill>
              </a:rPr>
              <a:t>Table Talk Topic #1</a:t>
            </a:r>
          </a:p>
        </p:txBody>
      </p:sp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4" y="0"/>
            <a:ext cx="465734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4F02F-6C83-4F67-8390-FB85BDBC2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56384" y="643467"/>
            <a:ext cx="3692149" cy="5452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What does success look like for your recovery residence?</a:t>
            </a:r>
          </a:p>
        </p:txBody>
      </p:sp>
    </p:spTree>
    <p:extLst>
      <p:ext uri="{BB962C8B-B14F-4D97-AF65-F5344CB8AC3E}">
        <p14:creationId xmlns:p14="http://schemas.microsoft.com/office/powerpoint/2010/main" val="3389983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9AAE-2ED9-4327-86DA-2582AE13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828" y="2286000"/>
            <a:ext cx="3643951" cy="22860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Table Talk #2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AB1C66-7035-676A-2D29-3D5C15E9B3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489825"/>
              </p:ext>
            </p:extLst>
          </p:nvPr>
        </p:nvGraphicFramePr>
        <p:xfrm>
          <a:off x="6096000" y="762001"/>
          <a:ext cx="5334000" cy="5333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61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9201292-C9E5-4449-BDD9-6FB03B139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0C0AF-D8A6-4E4D-B2EE-A08E14A2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212" y="499533"/>
            <a:ext cx="3401568" cy="1920240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standards drive success?</a:t>
            </a:r>
          </a:p>
        </p:txBody>
      </p:sp>
      <p:pic>
        <p:nvPicPr>
          <p:cNvPr id="4" name="Picture 2" descr="Qr code&#10;&#10;Description automatically generated">
            <a:extLst>
              <a:ext uri="{FF2B5EF4-FFF2-40B4-BE49-F238E27FC236}">
                <a16:creationId xmlns:a16="http://schemas.microsoft.com/office/drawing/2014/main" id="{1A5758E7-964A-4E25-97EF-253A9E656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V="1">
            <a:off x="1568494" y="1249680"/>
            <a:ext cx="4358640" cy="435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2CCCB-7FC8-4053-9842-F1B5AACB8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3212" y="2846493"/>
            <a:ext cx="3401568" cy="335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FF"/>
                </a:solidFill>
              </a:rPr>
              <a:t>Choose 5 standards that you believe most drive success for recovery housing.</a:t>
            </a:r>
          </a:p>
          <a:p>
            <a:pPr marL="0" indent="0"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Voting Link: </a:t>
            </a:r>
            <a:r>
              <a:rPr lang="en-US" sz="2800" b="1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http://etc.ch/Lgix</a:t>
            </a:r>
            <a:endParaRPr lang="en-US" sz="28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2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C67EC-27B5-4004-A1C2-1A938D09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" y="770466"/>
            <a:ext cx="9292209" cy="412326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chemeClr val="accent1">
                    <a:lumMod val="75000"/>
                  </a:schemeClr>
                </a:solidFill>
              </a:rPr>
              <a:t>RESULTS</a:t>
            </a:r>
            <a:br>
              <a:rPr lang="en-US" sz="240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40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https://directpoll.com/r?XDbzPBd3ixYqg8TttPXjSiK7SYWBhsQwjBp2R7R8</a:t>
            </a:r>
            <a:br>
              <a:rPr lang="en-US" sz="240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400">
                <a:solidFill>
                  <a:schemeClr val="accent1">
                    <a:lumMod val="75000"/>
                  </a:schemeClr>
                </a:solidFill>
              </a:rPr>
            </a:br>
            <a:endParaRPr lang="en-US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4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165</TotalTime>
  <Words>248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 Light</vt:lpstr>
      <vt:lpstr>Metropolitan</vt:lpstr>
      <vt:lpstr>Standards, Recovery &amp; Quality Improvement</vt:lpstr>
      <vt:lpstr>Who is in the room today?</vt:lpstr>
      <vt:lpstr>Results</vt:lpstr>
      <vt:lpstr>What do we mean by Quality Improvement? </vt:lpstr>
      <vt:lpstr>What do we mean by Quality Improvement?</vt:lpstr>
      <vt:lpstr>Table Talk Topic #1</vt:lpstr>
      <vt:lpstr>Table Talk #2</vt:lpstr>
      <vt:lpstr>What standards drive success?</vt:lpstr>
      <vt:lpstr>RESULTS  https://directpoll.com/r?XDbzPBd3ixYqg8TttPXjSiK7SYWBhsQwjBp2R7R8  </vt:lpstr>
      <vt:lpstr>Discussion</vt:lpstr>
      <vt:lpstr>Study Cohort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Standards, Recovery &amp; Quality Improvement</dc:title>
  <dc:creator>Ginger Morgan</dc:creator>
  <cp:lastModifiedBy>Ginger Morgan</cp:lastModifiedBy>
  <cp:revision>3</cp:revision>
  <dcterms:created xsi:type="dcterms:W3CDTF">2022-03-18T02:31:01Z</dcterms:created>
  <dcterms:modified xsi:type="dcterms:W3CDTF">2022-03-18T13:47:52Z</dcterms:modified>
</cp:coreProperties>
</file>