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49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8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95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245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88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834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8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0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5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9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0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1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4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BC85F23-2CEE-4868-8D16-1A3FDE2AF3F1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5D51C6-6040-4DDB-B49C-C2C4F0BEB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824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tc.ch/Hid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1CCCF-30BA-4624-8518-B9F7EB7F35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Harvesting the Day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92709F-EAA0-4F92-86AE-402A9298F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62073" cy="140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8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0DA4-C755-4D14-88FF-E54ACF76D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you taking away from the day?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66D41C-4E55-42BD-896B-33E109A3A5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new ideas? </a:t>
            </a:r>
          </a:p>
          <a:p>
            <a:r>
              <a:rPr lang="en-US" dirty="0"/>
              <a:t>What have you learned? </a:t>
            </a:r>
          </a:p>
          <a:p>
            <a:r>
              <a:rPr lang="en-US" dirty="0"/>
              <a:t>Who have you met?</a:t>
            </a:r>
          </a:p>
        </p:txBody>
      </p:sp>
    </p:spTree>
    <p:extLst>
      <p:ext uri="{BB962C8B-B14F-4D97-AF65-F5344CB8AC3E}">
        <p14:creationId xmlns:p14="http://schemas.microsoft.com/office/powerpoint/2010/main" val="111672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5FD43-D58A-415B-A0BD-7A1D31051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you interested in learning more about?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D30624-F7FE-47F3-8B9D-7C0C1C7A784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5406" y="685800"/>
            <a:ext cx="3614738" cy="361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E05C3A-085D-4782-8610-1834A0373C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/>
              <a:t>Voting Link: </a:t>
            </a:r>
            <a:r>
              <a:rPr lang="en-US" sz="3200" dirty="0">
                <a:hlinkClick r:id="rId3"/>
              </a:rPr>
              <a:t>http://etc.ch/Hidy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87D840-339C-4ED4-BBDE-9415A014AC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Engage with us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5A591C1-79A7-4A07-91CE-29B31583D6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Consultation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Monthly Advisory Calls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Certification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Join the Recovery &amp; Quality Study</a:t>
            </a:r>
          </a:p>
        </p:txBody>
      </p:sp>
    </p:spTree>
    <p:extLst>
      <p:ext uri="{BB962C8B-B14F-4D97-AF65-F5344CB8AC3E}">
        <p14:creationId xmlns:p14="http://schemas.microsoft.com/office/powerpoint/2010/main" val="6455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91F4-D4F4-4C45-89EB-62A589D88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 go:</a:t>
            </a:r>
            <a:br>
              <a:rPr lang="en-US" dirty="0"/>
            </a:br>
            <a:r>
              <a:rPr lang="en-US" dirty="0"/>
              <a:t>we need your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34033-A07E-4DD9-8A39-AAB815C29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7214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68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Slice</vt:lpstr>
      <vt:lpstr>Harvesting the Day</vt:lpstr>
      <vt:lpstr>What are you taking away from the day?</vt:lpstr>
      <vt:lpstr>What are you interested in learning more about?</vt:lpstr>
      <vt:lpstr>Engage with us</vt:lpstr>
      <vt:lpstr>Before you go: we need your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Harvesting the Day</dc:title>
  <dc:creator>Ginger Morgan</dc:creator>
  <cp:lastModifiedBy>Ginger Morgan</cp:lastModifiedBy>
  <cp:revision>1</cp:revision>
  <dcterms:created xsi:type="dcterms:W3CDTF">2022-03-18T05:03:39Z</dcterms:created>
  <dcterms:modified xsi:type="dcterms:W3CDTF">2022-03-18T05:18:54Z</dcterms:modified>
</cp:coreProperties>
</file>