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940" r:id="rId2"/>
    <p:sldMasterId id="2147483957" r:id="rId3"/>
  </p:sldMasterIdLst>
  <p:notesMasterIdLst>
    <p:notesMasterId r:id="rId14"/>
  </p:notesMasterIdLst>
  <p:sldIdLst>
    <p:sldId id="1713" r:id="rId4"/>
    <p:sldId id="2417" r:id="rId5"/>
    <p:sldId id="2432" r:id="rId6"/>
    <p:sldId id="2428" r:id="rId7"/>
    <p:sldId id="2448" r:id="rId8"/>
    <p:sldId id="2449" r:id="rId9"/>
    <p:sldId id="2478" r:id="rId10"/>
    <p:sldId id="2477" r:id="rId11"/>
    <p:sldId id="2476" r:id="rId12"/>
    <p:sldId id="2480" r:id="rId1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417"/>
            <p14:sldId id="2432"/>
            <p14:sldId id="2428"/>
            <p14:sldId id="2448"/>
            <p14:sldId id="2449"/>
            <p14:sldId id="2478"/>
            <p14:sldId id="2477"/>
            <p14:sldId id="2476"/>
            <p14:sldId id="24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77777"/>
    <a:srgbClr val="F1D665"/>
    <a:srgbClr val="14148C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6AD19-5467-4AB1-9924-F3F25C3015AF}" v="1" dt="2026-03-10T17:45:21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4" autoAdjust="0"/>
    <p:restoredTop sz="94694"/>
  </p:normalViewPr>
  <p:slideViewPr>
    <p:cSldViewPr snapToGrid="0">
      <p:cViewPr varScale="1">
        <p:scale>
          <a:sx n="78" d="100"/>
          <a:sy n="78" d="100"/>
        </p:scale>
        <p:origin x="11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4251" y="8918880"/>
            <a:ext cx="3078626" cy="4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49" tIns="47125" rIns="94249" bIns="47125" anchor="b"/>
          <a:lstStyle/>
          <a:p>
            <a:pPr algn="r" defTabSz="924916" fontAlgn="base">
              <a:spcBef>
                <a:spcPct val="0"/>
              </a:spcBef>
              <a:spcAft>
                <a:spcPct val="0"/>
              </a:spcAft>
              <a:defRPr/>
            </a:pPr>
            <a:fld id="{4A7C3CFE-28DD-4873-A1DC-9BA84E3C1ED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249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56F7-02EC-704E-8164-7C81A982F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6EC6818-2F07-9B4E-24A6-190028C92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D36577-9C99-7F48-D555-AB74A8B69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2BB9959-DF51-316C-83EC-63BE26D1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7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C550-5AE6-7693-7432-2C94AB10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B6728FD-0929-B26A-6E2F-E32F6E70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21C32C6-1783-6742-3948-AAD478465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997F4E0-C94E-2D3E-49BD-6D84AD4A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5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5E56-904C-E25D-C238-5905AB6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4BD1874-A694-1A05-0936-3FAFFA0E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248322-9CAF-27E5-96CE-96CA0CD1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CEE550-56D3-9B7C-2D75-0B905DB7C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3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A910-A23F-7449-FAEC-0742A7D4F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9EB0EEC-1ACE-A565-F0E2-4E61908E9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230E0DB-EFEE-BC75-77D4-ED9393324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EF8F6FC-3FF6-51D3-1919-E53C95319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2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4D81D-D78A-CBAB-5130-C270AE45B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64A409F-DCF9-1EE5-A5EE-A42A207A7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4F75024-7DBE-ADA4-C83A-9168A2922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7FB6135-B2F4-AA0E-AD19-986C75915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B789-9520-DFF7-1FFA-0B1C62CF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9144E-E5A0-8C44-CB28-DAE2DA1E9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AD59-9207-3BBF-5142-FC002539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2185-061E-80F6-192C-14B48D9E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E6A2-3CFF-B13C-0832-A9A0BBAE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158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9515-0028-85C8-3297-2486B4AE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032B3-6F90-CCB4-4CE8-3BAF0E91C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03EB-0361-007F-7B6A-3A9AB9EB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C283-C034-5F0B-DA49-18A9425F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F5126-CB2F-12C3-1A17-6BE1EE7F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926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38792-618E-7FDA-25F4-ED8D3AFF4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640B4-34E2-D39B-3307-38BF5361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6BD0-96DC-1FE8-C2D3-4E559F14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1DAE-0C8A-9786-03BA-978B3E02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B4E8-59F5-8DC1-55AE-AE649119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977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8437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0351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6880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5629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7416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6527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4059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495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696F-0E37-A7AF-1C08-209C563B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332D-D4D8-527F-4EA9-E6A2DDFA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D7C7F-C017-AF54-24FA-7D2F77DD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7681-172A-8E3E-7444-4CA3E460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BF17-AC42-2E7E-1117-989A1CFF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068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6779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8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080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48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355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75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0909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9892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5447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4447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53F4-212F-E7CF-6DD8-CED560E4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62FD6-2D25-7467-6217-F6825CAC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B39F-0CD1-75E3-FAEB-FC82CB72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FA2A-1FCA-A7B7-670B-68D59686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158D-2954-16A5-F251-5C90123B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8649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30240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9572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3902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73773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8393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50074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3838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48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71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85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2413-9AE8-B264-0FFF-D645582E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4369-67D6-97BE-D8C3-617CA7716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68E51-6B78-F101-98F6-6F3C105F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A982-CCF2-4D89-2871-166B2D45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F8C2-E6D7-0BE4-CCF4-FD1C2A3C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F0B48-13FC-62CE-675C-9A5893F6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0036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32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762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33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76054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4537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F9D-A7AB-CA08-FDF8-82236C3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9B7BA-D594-87B2-A118-212C5ED0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2899-CD96-BE0D-DE78-3ED36E260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BBDD9-E9CF-AAC8-763B-C17AEFF95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D19BD-A429-D493-A93C-3137F279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2B7A8-084C-3B65-42D7-311B2474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AEB4B-1F0F-3348-7CA4-BAB74FA5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9BFBF-7BE0-7493-30C7-EE154BC0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82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A805-6D99-C13B-4C56-82877363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DEF98-A044-FA73-1D06-C0C4CA87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7A83C-8112-6AFA-A1D0-247D22B5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F0C3F-F720-8555-4F30-D73F63B1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43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F810A-6C61-1C7F-7F8A-C45F56F5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9A020-3A7F-2D21-6BC9-6AE9D8E1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FC206-327C-EAE7-6896-CC93F753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65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ED1E-E517-7285-3AA0-C9941BD9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EC888-6FF0-51B5-F6F9-16D87EC9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C34CC-7A7C-BBC8-47D6-B9AB8E274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6C57-DA02-6200-ADB5-40397EB3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EDE4-DBD3-BDD4-589B-BFC1F55E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2FAA6-6F81-CA6F-5A42-DFEC2D93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604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B169-819B-A7D6-F480-3D177609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CC4BF-F189-F2FE-611F-966265225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10D9A-EF74-C124-4DB3-F98A4B3AA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7F15C-0FD3-42FE-E50A-D51CFEA0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22E1-D8EF-7190-1935-E41768FB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CB6D-6026-620D-DC96-EF525995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21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34F80-3D19-3BC0-A1B5-467D0841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E09AE-E2FC-1D5B-FAC6-8D00CD73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39DE-89FE-AA90-5B72-88C8E3B23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DF08-80BF-72C9-BDE4-968400DF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B99E-A631-8729-0A1A-815FDDAB3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2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9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fpcyorktown.org/youth/sign-up-now-for-the-middle-school-youth-conference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ospelcoalition.org/article/tips-leading-missions-trip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bibleministries.net/the-importance-of-short-term-mission-trip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aurangaelim.nz/events/womens-breakfas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8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2C3B9C-0FB1-5F4C-22B6-BDF80887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</a:rPr>
              <a:t>Calling All Youth!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CDBC4-6AAC-DC95-ED52-A70B9BC94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41" r="4039" b="-2"/>
          <a:stretch>
            <a:fillRect/>
          </a:stretch>
        </p:blipFill>
        <p:spPr>
          <a:xfrm>
            <a:off x="1412683" y="1956534"/>
            <a:ext cx="5278777" cy="2766128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742A-BCB1-C747-129A-11BFDFB8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61" y="2400639"/>
            <a:ext cx="3376636" cy="38477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262626"/>
                </a:solidFill>
              </a:rPr>
              <a:t>Spring Student Conference 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 May 8-9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Give </a:t>
            </a:r>
            <a:r>
              <a:rPr lang="en-US" b="1" dirty="0">
                <a:solidFill>
                  <a:srgbClr val="262626"/>
                </a:solidFill>
              </a:rPr>
              <a:t>Aren $35 </a:t>
            </a:r>
            <a:r>
              <a:rPr lang="en-US" dirty="0">
                <a:solidFill>
                  <a:srgbClr val="262626"/>
                </a:solidFill>
              </a:rPr>
              <a:t>(conference fee, Saturday’s breakfast and lunch, and a T-shirt).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262626"/>
                </a:solidFill>
              </a:rPr>
              <a:t>Deadline is Wednesday, April 1.</a:t>
            </a:r>
          </a:p>
        </p:txBody>
      </p:sp>
    </p:spTree>
    <p:extLst>
      <p:ext uri="{BB962C8B-B14F-4D97-AF65-F5344CB8AC3E}">
        <p14:creationId xmlns:p14="http://schemas.microsoft.com/office/powerpoint/2010/main" val="2246084096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1A0BE-0E75-30F7-3F15-308AA278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21090BB0-8277-3DEF-6910-56C5AE7E6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86BF0AB6-E2FA-2A8E-4E03-290D99A2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Life Group at the Harmsen’s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3200" b="0" i="0" u="none" strike="noStrike" kern="1200" cap="none" spc="1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09075-BF0C-E5FD-C602-9A64BE82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769BB9E3-17C4-2189-F566-1DE91701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2F05746C-E5B0-CE15-18FB-F18EB35C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Prayer Group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Ignition (Grades 6-12)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Cornerstone Kids Club (Grades 1-5)</a:t>
            </a:r>
          </a:p>
        </p:txBody>
      </p:sp>
    </p:spTree>
    <p:extLst>
      <p:ext uri="{BB962C8B-B14F-4D97-AF65-F5344CB8AC3E}">
        <p14:creationId xmlns:p14="http://schemas.microsoft.com/office/powerpoint/2010/main" val="25088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E92FE-B010-2898-B330-96A2D523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94AD440B-508D-3111-F60D-917F67C2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049C0FEF-CCCA-E963-2466-27EAFAC7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 	6:00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 Walk </a:t>
            </a: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(Young Adults)  </a:t>
            </a:r>
          </a:p>
        </p:txBody>
      </p:sp>
    </p:spTree>
    <p:extLst>
      <p:ext uri="{BB962C8B-B14F-4D97-AF65-F5344CB8AC3E}">
        <p14:creationId xmlns:p14="http://schemas.microsoft.com/office/powerpoint/2010/main" val="2852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840D6-4708-707A-613C-454C1A404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8215C06A-8BC8-DAB1-044E-AFAA057A56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B182B877-92D1-60AE-7BD8-7A4F855F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57323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Friday	4:30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(Briarwood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7E131-DC48-6EEF-3088-7644F411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0EE6C52D-E316-08F9-4215-FA5FDA1CC6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0CC280CF-829F-A6A8-8B4B-65E4713C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72" y="408859"/>
            <a:ext cx="112838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44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Options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(Thank you for supporting this ministry!)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Mail: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609 N. Chestnut St. Ellensburg, 98926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Online: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link at www.csbcfamily.com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Person: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Offering Box in lobby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71478-439D-5C5D-9548-B16636555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614" y="4355935"/>
            <a:ext cx="1942476" cy="19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fade/>
      </p:transition>
    </mc:Choice>
    <mc:Fallback xmlns="">
      <p:transition spd="slow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F6389-9540-289C-49E4-22FFD16D7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88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A42D5-DE0E-16E6-BC37-AFEC2BE7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Short Term Mission 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E628-64FA-3D90-04B6-34DFB1AE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2076450"/>
            <a:ext cx="4434249" cy="3636092"/>
          </a:xfrm>
        </p:spPr>
        <p:txBody>
          <a:bodyPr>
            <a:noAutofit/>
          </a:bodyPr>
          <a:lstStyle/>
          <a:p>
            <a:r>
              <a:rPr lang="en-US" sz="2600" dirty="0"/>
              <a:t>We plan to work with Helping Hands International and YWAM in Baja, Mexico, August 23-29. Use the QR for more information about the trip.</a:t>
            </a:r>
          </a:p>
          <a:p>
            <a:r>
              <a:rPr lang="en-US" sz="2600" b="1" dirty="0"/>
              <a:t>We will have a brief meeting right after worship today to answer any questions.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6D135-017C-BE86-D84B-137417AE6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89" y="3659982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5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000">
        <p159:morph option="byObject"/>
      </p:transition>
    </mc:Choice>
    <mc:Fallback xmlns="">
      <p:transition spd="slow" advTm="1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E108C-DB16-A351-3FD2-72D57320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Spring Missions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DBF45-CD51-9FD4-980B-CDCAB3817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709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Our spring missions offering will go into our Short-Term Missions Fund this year. All offerings designated on the “Missions” line of our envelopes will go into this fund.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33CDEC-A168-83C6-D7A8-220998753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6872" y="1397061"/>
            <a:ext cx="6472225" cy="3640626"/>
          </a:xfrm>
          <a:prstGeom prst="rect">
            <a:avLst/>
          </a:prstGeom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974437"/>
      </p:ext>
    </p:extLst>
  </p:cSld>
  <p:clrMapOvr>
    <a:masterClrMapping/>
  </p:clrMapOvr>
  <p:transition spd="med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8FA177F-145C-478A-A7ED-8D021CE76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96A522-1258-462E-AFC5-F5E3F1411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CD43597-59D1-4246-A90D-26FE2B608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ED48CD8-BE7A-4992-8570-58DEE982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A68BD7C-72FC-4E92-88BB-3401D485D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8B73423-E00D-4FC9-9873-0C259A14B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527637-EBAB-4794-B114-EAFC4346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>
                <a:solidFill>
                  <a:srgbClr val="262626"/>
                </a:solidFill>
              </a:rPr>
              <a:t>Women’s Potluck Breakfast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6DB0B-07D2-50BE-0620-5B47B757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8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Please join us on Saturday March 21 at 9 a.m. in the Fellowship Hall.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</a:rPr>
              <a:t>Come for the Fellowship!</a:t>
            </a:r>
            <a:endParaRPr lang="en-US" sz="2800" kern="1200" cap="none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2EEABFB-D1AB-4BFF-84FC-449548E9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D719E-F020-721C-97A9-DAC1444B95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231BC86-8965-4F95-9FD9-76313A7D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011469"/>
      </p:ext>
    </p:extLst>
  </p:cSld>
  <p:clrMapOvr>
    <a:masterClrMapping/>
  </p:clrMapOvr>
  <p:transition spd="med" advTm="8000">
    <p:fade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9810</TotalTime>
  <Words>262</Words>
  <Application>Microsoft Office PowerPoint</Application>
  <PresentationFormat>Widescreen</PresentationFormat>
  <Paragraphs>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Garamond</vt:lpstr>
      <vt:lpstr>Perpetua</vt:lpstr>
      <vt:lpstr>Trebuchet MS</vt:lpstr>
      <vt:lpstr>Wingdings 3</vt:lpstr>
      <vt:lpstr>1_Office Theme</vt:lpstr>
      <vt:lpstr>Facet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Mission Trip</vt:lpstr>
      <vt:lpstr>Spring Missions Offering</vt:lpstr>
      <vt:lpstr>Women’s Potluck Breakfast</vt:lpstr>
      <vt:lpstr>Calling All Youth!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Frank Johnson</cp:lastModifiedBy>
  <cp:revision>236</cp:revision>
  <cp:lastPrinted>2025-11-06T21:19:40Z</cp:lastPrinted>
  <dcterms:created xsi:type="dcterms:W3CDTF">2021-01-29T18:57:44Z</dcterms:created>
  <dcterms:modified xsi:type="dcterms:W3CDTF">2026-03-13T18:26:20Z</dcterms:modified>
</cp:coreProperties>
</file>