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38" r:id="rId2"/>
    <p:sldMasterId id="2147483850" r:id="rId3"/>
  </p:sldMasterIdLst>
  <p:notesMasterIdLst>
    <p:notesMasterId r:id="rId20"/>
  </p:notesMasterIdLst>
  <p:sldIdLst>
    <p:sldId id="1713" r:id="rId4"/>
    <p:sldId id="2417" r:id="rId5"/>
    <p:sldId id="2427" r:id="rId6"/>
    <p:sldId id="2508" r:id="rId7"/>
    <p:sldId id="2449" r:id="rId8"/>
    <p:sldId id="2448" r:id="rId9"/>
    <p:sldId id="2423" r:id="rId10"/>
    <p:sldId id="2507" r:id="rId11"/>
    <p:sldId id="2505" r:id="rId12"/>
    <p:sldId id="2509" r:id="rId13"/>
    <p:sldId id="2496" r:id="rId14"/>
    <p:sldId id="2498" r:id="rId15"/>
    <p:sldId id="2500" r:id="rId16"/>
    <p:sldId id="2497" r:id="rId17"/>
    <p:sldId id="2490" r:id="rId18"/>
    <p:sldId id="2506" r:id="rId19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1713"/>
            <p14:sldId id="2417"/>
            <p14:sldId id="2427"/>
            <p14:sldId id="2508"/>
            <p14:sldId id="2449"/>
            <p14:sldId id="2448"/>
            <p14:sldId id="2423"/>
            <p14:sldId id="2507"/>
            <p14:sldId id="2505"/>
            <p14:sldId id="2509"/>
            <p14:sldId id="2496"/>
            <p14:sldId id="2498"/>
            <p14:sldId id="2500"/>
            <p14:sldId id="2497"/>
            <p14:sldId id="2490"/>
            <p14:sldId id="25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777777"/>
    <a:srgbClr val="F1D665"/>
    <a:srgbClr val="14148C"/>
    <a:srgbClr val="2460BB"/>
    <a:srgbClr val="2344A9"/>
    <a:srgbClr val="1A2093"/>
    <a:srgbClr val="1F349F"/>
    <a:srgbClr val="1E2E9C"/>
    <a:srgbClr val="515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48A406-D306-4445-9C2B-332699509209}" v="1" dt="2026-06-03T16:21:29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94"/>
  </p:normalViewPr>
  <p:slideViewPr>
    <p:cSldViewPr snapToGrid="0">
      <p:cViewPr varScale="1">
        <p:scale>
          <a:sx n="101" d="100"/>
          <a:sy n="101" d="100"/>
        </p:scale>
        <p:origin x="12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tnut Street Baptist Church" userId="2e638f67cbaae9ec" providerId="LiveId" clId="{91F03909-BA8B-40B2-8338-44C4AC613D66}"/>
    <pc:docChg chg="addSld delSld modSld modSection">
      <pc:chgData name="Chestnut Street Baptist Church" userId="2e638f67cbaae9ec" providerId="LiveId" clId="{91F03909-BA8B-40B2-8338-44C4AC613D66}" dt="2026-06-04T22:57:44.746" v="22"/>
      <pc:docMkLst>
        <pc:docMk/>
      </pc:docMkLst>
      <pc:sldChg chg="add">
        <pc:chgData name="Chestnut Street Baptist Church" userId="2e638f67cbaae9ec" providerId="LiveId" clId="{91F03909-BA8B-40B2-8338-44C4AC613D66}" dt="2026-06-03T16:21:29.424" v="0"/>
        <pc:sldMkLst>
          <pc:docMk/>
          <pc:sldMk cId="1300857302" sldId="2423"/>
        </pc:sldMkLst>
      </pc:sldChg>
      <pc:sldChg chg="del">
        <pc:chgData name="Chestnut Street Baptist Church" userId="2e638f67cbaae9ec" providerId="LiveId" clId="{91F03909-BA8B-40B2-8338-44C4AC613D66}" dt="2026-06-04T20:06:33.409" v="5" actId="2696"/>
        <pc:sldMkLst>
          <pc:docMk/>
          <pc:sldMk cId="2852371616" sldId="2428"/>
        </pc:sldMkLst>
      </pc:sldChg>
      <pc:sldChg chg="add">
        <pc:chgData name="Chestnut Street Baptist Church" userId="2e638f67cbaae9ec" providerId="LiveId" clId="{91F03909-BA8B-40B2-8338-44C4AC613D66}" dt="2026-06-04T22:57:44.746" v="22"/>
        <pc:sldMkLst>
          <pc:docMk/>
          <pc:sldMk cId="285830494" sldId="2496"/>
        </pc:sldMkLst>
      </pc:sldChg>
      <pc:sldChg chg="del">
        <pc:chgData name="Chestnut Street Baptist Church" userId="2e638f67cbaae9ec" providerId="LiveId" clId="{91F03909-BA8B-40B2-8338-44C4AC613D66}" dt="2026-06-03T16:23:55.292" v="2" actId="2696"/>
        <pc:sldMkLst>
          <pc:docMk/>
          <pc:sldMk cId="1309838158" sldId="2501"/>
        </pc:sldMkLst>
      </pc:sldChg>
      <pc:sldChg chg="modSp add mod modTransition">
        <pc:chgData name="Chestnut Street Baptist Church" userId="2e638f67cbaae9ec" providerId="LiveId" clId="{91F03909-BA8B-40B2-8338-44C4AC613D66}" dt="2026-06-04T22:42:15.507" v="10"/>
        <pc:sldMkLst>
          <pc:docMk/>
          <pc:sldMk cId="1011370847" sldId="2507"/>
        </pc:sldMkLst>
        <pc:spChg chg="mod">
          <ac:chgData name="Chestnut Street Baptist Church" userId="2e638f67cbaae9ec" providerId="LiveId" clId="{91F03909-BA8B-40B2-8338-44C4AC613D66}" dt="2026-06-04T22:42:10.414" v="8" actId="20577"/>
          <ac:spMkLst>
            <pc:docMk/>
            <pc:sldMk cId="1011370847" sldId="2507"/>
            <ac:spMk id="3" creationId="{81C2FF9E-1F3E-377D-E3A3-E08C111489B8}"/>
          </ac:spMkLst>
        </pc:spChg>
      </pc:sldChg>
      <pc:sldChg chg="add">
        <pc:chgData name="Chestnut Street Baptist Church" userId="2e638f67cbaae9ec" providerId="LiveId" clId="{91F03909-BA8B-40B2-8338-44C4AC613D66}" dt="2026-06-04T20:06:28.342" v="4"/>
        <pc:sldMkLst>
          <pc:docMk/>
          <pc:sldMk cId="3028774882" sldId="2508"/>
        </pc:sldMkLst>
      </pc:sldChg>
      <pc:sldChg chg="add modTransition">
        <pc:chgData name="Chestnut Street Baptist Church" userId="2e638f67cbaae9ec" providerId="LiveId" clId="{91F03909-BA8B-40B2-8338-44C4AC613D66}" dt="2026-06-04T22:43:09.313" v="21"/>
        <pc:sldMkLst>
          <pc:docMk/>
          <pc:sldMk cId="339081301" sldId="25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4024251" y="8918880"/>
            <a:ext cx="3078626" cy="46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49" tIns="47125" rIns="94249" bIns="47125" anchor="b"/>
          <a:lstStyle/>
          <a:p>
            <a:pPr algn="r" defTabSz="924916" fontAlgn="base">
              <a:spcBef>
                <a:spcPct val="0"/>
              </a:spcBef>
              <a:spcAft>
                <a:spcPct val="0"/>
              </a:spcAft>
              <a:defRPr/>
            </a:pPr>
            <a:fld id="{4A7C3CFE-28DD-4873-A1DC-9BA84E3C1EDD}" type="slidenum">
              <a:rPr lang="en-US" sz="1200">
                <a:solidFill>
                  <a:srgbClr val="000000"/>
                </a:solidFill>
                <a:latin typeface="Arial" charset="0"/>
              </a:rPr>
              <a:pPr algn="r" defTabSz="92491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756F7-02EC-704E-8164-7C81A982F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6EC6818-2F07-9B4E-24A6-190028C92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D36577-9C99-7F48-D555-AB74A8B69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2BB9959-DF51-316C-83EC-63BE26D11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7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7C550-5AE6-7693-7432-2C94AB10D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B6728FD-0929-B26A-6E2F-E32F6E704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21C32C6-1783-6742-3948-AAD478465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997F4E0-C94E-2D3E-49BD-6D84AD4AD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5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95E56-904C-E25D-C238-5905AB61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4BD1874-A694-1A05-0936-3FAFFA0E5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248322-9CAF-27E5-96CE-96CA0CD10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0CEE550-56D3-9B7C-2D75-0B905DB7C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3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4D81D-D78A-CBAB-5130-C270AE45B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64A409F-DCF9-1EE5-A5EE-A42A207A7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4F75024-7DBE-ADA4-C83A-9168A2922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7FB6135-B2F4-AA0E-AD19-986C75915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58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6A910-A23F-7449-FAEC-0742A7D4F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9EB0EEC-1ACE-A565-F0E2-4E61908E9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230E0DB-EFEE-BC75-77D4-ED9393324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EF8F6FC-3FF6-51D3-1919-E53C95319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2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B789-9520-DFF7-1FFA-0B1C62CFA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9144E-E5A0-8C44-CB28-DAE2DA1E9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AD59-9207-3BBF-5142-FC002539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2185-061E-80F6-192C-14B48D9E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3E6A2-3CFF-B13C-0832-A9A0BBAE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1588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9515-0028-85C8-3297-2486B4AE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032B3-6F90-CCB4-4CE8-3BAF0E91C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703EB-0361-007F-7B6A-3A9AB9EB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6C283-C034-5F0B-DA49-18A9425F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F5126-CB2F-12C3-1A17-6BE1EE7F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926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38792-618E-7FDA-25F4-ED8D3AFF4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640B4-34E2-D39B-3307-38BF53617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6BD0-96DC-1FE8-C2D3-4E559F14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F1DAE-0C8A-9786-03BA-978B3E02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9B4E8-59F5-8DC1-55AE-AE649119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977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1973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63670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51644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03745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12390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72955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5627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6394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696F-0E37-A7AF-1C08-209C563B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1332D-D4D8-527F-4EA9-E6A2DDFAC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D7C7F-C017-AF54-24FA-7D2F77DD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77681-172A-8E3E-7444-4CA3E460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2BF17-AC42-2E7E-1117-989A1CFF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7068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04623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6002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03096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6005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31469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1384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58762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0923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7612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1668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53F4-212F-E7CF-6DD8-CED560E4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62FD6-2D25-7467-6217-F6825CAC6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CB39F-0CD1-75E3-FAEB-FC82CB72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FFA2A-1FCA-A7B7-670B-68D59686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8158D-2954-16A5-F251-5C90123B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86490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92704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3529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71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6595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85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55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85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67451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2776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2413-9AE8-B264-0FFF-D645582E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34369-67D6-97BE-D8C3-617CA7716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68E51-6B78-F101-98F6-6F3C105F1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1A982-CCF2-4D89-2871-166B2D45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0F8C2-E6D7-0BE4-CCF4-FD1C2A3C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F0B48-13FC-62CE-675C-9A5893F6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0036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1F9D-A7AB-CA08-FDF8-82236C3E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9B7BA-D594-87B2-A118-212C5ED0A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F2899-CD96-BE0D-DE78-3ED36E260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BBDD9-E9CF-AAC8-763B-C17AEFF95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D19BD-A429-D493-A93C-3137F2799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2B7A8-084C-3B65-42D7-311B2474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AEB4B-1F0F-3348-7CA4-BAB74FA5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9BFBF-7BE0-7493-30C7-EE154BC0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82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A805-6D99-C13B-4C56-82877363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DEF98-A044-FA73-1D06-C0C4CA87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7A83C-8112-6AFA-A1D0-247D22B5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F0C3F-F720-8555-4F30-D73F63B1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0430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F810A-6C61-1C7F-7F8A-C45F56F5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9A020-3A7F-2D21-6BC9-6AE9D8E1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FC206-327C-EAE7-6896-CC93F753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5653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ED1E-E517-7285-3AA0-C9941BD9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EC888-6FF0-51B5-F6F9-16D87EC9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C34CC-7A7C-BBC8-47D6-B9AB8E274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F6C57-DA02-6200-ADB5-40397EB3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9EDE4-DBD3-BDD4-589B-BFC1F55E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2FAA6-6F81-CA6F-5A42-DFEC2D93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6046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B169-819B-A7D6-F480-3D177609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CC4BF-F189-F2FE-611F-966265225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10D9A-EF74-C124-4DB3-F98A4B3AA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7F15C-0FD3-42FE-E50A-D51CFEA0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A22E1-D8EF-7190-1935-E41768FB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9CB6D-6026-620D-DC96-EF525995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1211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34F80-3D19-3BC0-A1B5-467D0841C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E09AE-E2FC-1D5B-FAC6-8D00CD73D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C39DE-89FE-AA90-5B72-88C8E3B23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DF08-80BF-72C9-BDE4-968400DFC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4B99E-A631-8729-0A1A-815FDDAB3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61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0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</p:sldLayoutIdLst>
  <p:transition spd="med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rthern_Irish_cuisin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svg/135923-lawnmower-image" TargetMode="External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bcwhiteplains.org/events/quarterly-business-meeting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Bus_Drive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rmedia.com/news/north-east/us-firm-to-acquire-manufacturing-facility-and-historic-paint-brand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66900" y="671514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Chestnut Street </a:t>
            </a:r>
            <a:b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Baptist Church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50720" y="4738684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Lead Pastor Frank R. Johnson</a:t>
            </a:r>
            <a:br>
              <a:rPr lang="en-US" sz="2800" b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Associate Pastor Jeremy Johnson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415845" y="1995487"/>
            <a:ext cx="60974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500" dirty="0">
                <a:solidFill>
                  <a:prstClr val="black"/>
                </a:solidFill>
                <a:latin typeface="Perpetua" pitchFamily="18" charset="0"/>
              </a:rPr>
              <a:t>Welcome!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8762-9095-6136-1D6E-7FC28EBC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Dwight Bolton Memorial Service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BA925-3EB7-1582-6F7B-4009E7271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/>
              <a:t>Thursday, June 11</a:t>
            </a:r>
          </a:p>
          <a:p>
            <a:pPr algn="r"/>
            <a:r>
              <a:rPr lang="en-US" sz="2400" dirty="0"/>
              <a:t>11:00 a.m.</a:t>
            </a:r>
          </a:p>
          <a:p>
            <a:pPr algn="r"/>
            <a:r>
              <a:rPr lang="en-US" sz="2400" dirty="0"/>
              <a:t>Luncheon Following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3DD19D-55A6-7C83-93A1-D85D6C7097F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869DF7-63DA-74E0-E7D5-08A5C6F6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314" y="1113017"/>
            <a:ext cx="2667319" cy="39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1301"/>
      </p:ext>
    </p:extLst>
  </p:cSld>
  <p:clrMapOvr>
    <a:masterClrMapping/>
  </p:clrMapOvr>
  <p:transition spd="med"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510A-09F6-8298-308F-4DEA412BE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Men’s Breakfast June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A34A4-C1B1-D409-1333-95D76F19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224524" cy="3450613"/>
          </a:xfrm>
        </p:spPr>
        <p:txBody>
          <a:bodyPr>
            <a:normAutofit/>
          </a:bodyPr>
          <a:lstStyle/>
          <a:p>
            <a:r>
              <a:rPr lang="en-US" sz="3200" dirty="0"/>
              <a:t>8 a.m.</a:t>
            </a:r>
          </a:p>
          <a:p>
            <a:r>
              <a:rPr lang="en-US" sz="3200" dirty="0"/>
              <a:t>Fellowship Hall</a:t>
            </a:r>
          </a:p>
          <a:p>
            <a:r>
              <a:rPr lang="en-US" sz="3200" dirty="0"/>
              <a:t>Come for fellowship and good food!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93423-BF56-98CE-C652-4AA3E14AA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76104" y="2145072"/>
            <a:ext cx="4653736" cy="348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0494"/>
      </p:ext>
    </p:extLst>
  </p:cSld>
  <p:clrMapOvr>
    <a:masterClrMapping/>
  </p:clrMapOvr>
  <p:transition spd="med" advTm="1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30211-40AA-3FA7-022A-C006469A4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39057"/>
      </p:ext>
    </p:extLst>
  </p:cSld>
  <p:clrMapOvr>
    <a:masterClrMapping/>
  </p:clrMapOvr>
  <p:transition spd="med" advTm="12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B66F9D-F4A9-7A5C-78FB-EF42C2C66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34712"/>
      </p:ext>
    </p:extLst>
  </p:cSld>
  <p:clrMapOvr>
    <a:masterClrMapping/>
  </p:clrMapOvr>
  <p:transition spd="med" advTm="12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EC866-F156-FC1D-E428-B96E5B8E4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41933"/>
      </p:ext>
    </p:extLst>
  </p:cSld>
  <p:clrMapOvr>
    <a:masterClrMapping/>
  </p:clrMapOvr>
  <p:transition spd="med" advTm="12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A7F5-9115-A0AD-0C29-86A0CBAA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Sign up for lawn mowing!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71362-4B14-62C6-AEFB-548B17714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743" y="2015732"/>
            <a:ext cx="8344311" cy="403774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Please help us this summer by signing up to mow the lawn. Mow on Thurs.-Sat. of the week for which you sign up (after 5:30 p.m. on weekdays).</a:t>
            </a:r>
          </a:p>
          <a:p>
            <a:r>
              <a:rPr lang="en-US" sz="3200" dirty="0"/>
              <a:t>Building and Grounds Team will have the mower ready. Check with the office or a team member to get the combination to the lock on the shed.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DBEDFD4-E90F-6335-69B7-CB037A2361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933" y="2590799"/>
            <a:ext cx="2862810" cy="27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91325"/>
      </p:ext>
    </p:extLst>
  </p:cSld>
  <p:clrMapOvr>
    <a:masterClrMapping/>
  </p:clrMapOvr>
  <p:transition spd="med" advTm="12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46DCC-4EE4-618B-E547-2D013E2A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Business meeting June 14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0C91B-78A1-B5ED-2F1C-5A8967768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435733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Members, please join us in the Fellowship Hall at 6 p.m. to hear ministry reports and new business (if any).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B7DF70-0A31-4A61-9C8B-3333776A1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90413" y="2012810"/>
            <a:ext cx="3668069" cy="3453535"/>
            <a:chOff x="7807230" y="2012810"/>
            <a:chExt cx="3251252" cy="345986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7926867-8D58-4875-8B76-E87E5BE82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9F6663C-0F32-4FB9-B549-C2757F49F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B646050-F834-C15D-2928-6B0FEB35C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372" r="6" b="6"/>
          <a:stretch>
            <a:fillRect/>
          </a:stretch>
        </p:blipFill>
        <p:spPr>
          <a:xfrm>
            <a:off x="7554139" y="2174242"/>
            <a:ext cx="3336989" cy="31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3113"/>
      </p:ext>
    </p:extLst>
  </p:cSld>
  <p:clrMapOvr>
    <a:masterClrMapping/>
  </p:clrMapOvr>
  <p:transition spd="med" advTm="8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51A0BE-0E75-30F7-3F15-308AA2789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21090BB0-8277-3DEF-6910-56C5AE7E63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86BF0AB6-E2FA-2A8E-4E03-290D99A24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Tuesday	6:30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 Group at the Harmsen’s </a:t>
            </a: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3200" b="0" i="0" u="none" strike="noStrike" kern="1200" cap="none" spc="1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809075-BF0C-E5FD-C602-9A64BE82E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769BB9E3-17C4-2189-F566-1DE9170180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2F05746C-E5B0-CE15-18FB-F18EB35C5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Wednesday	6:30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white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Ignition (Youth Group), Prayer Group </a:t>
            </a:r>
          </a:p>
        </p:txBody>
      </p:sp>
    </p:spTree>
    <p:extLst>
      <p:ext uri="{BB962C8B-B14F-4D97-AF65-F5344CB8AC3E}">
        <p14:creationId xmlns:p14="http://schemas.microsoft.com/office/powerpoint/2010/main" val="6418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E92FE-B010-2898-B330-96A2D523A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94AD440B-508D-3111-F60D-917F67C2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049C0FEF-CCCA-E963-2466-27EAFAC7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Thursday 	6:00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Crosswalk</a:t>
            </a: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(University and Young Adults)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Summer Sizzle begins June 25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More information to come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87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47E131-DC48-6EEF-3088-7644F4118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0EE6C52D-E316-08F9-4215-FA5FDA1CC6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0CC280CF-829F-A6A8-8B4B-65E4713C3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72" y="408859"/>
            <a:ext cx="1128381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44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Options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(Thank you for supporting this ministry!)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Mail: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609 N. Chestnut St. Ellensburg, 98926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Online: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link at www.csbcfamily.com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 Person: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Offering Box in lobby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71478-439D-5C5D-9548-B16636555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614" y="4355935"/>
            <a:ext cx="1942476" cy="194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fade/>
      </p:transition>
    </mc:Choice>
    <mc:Fallback xmlns="">
      <p:transition spd="slow" advTm="1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C840D6-4708-707A-613C-454C1A404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8215C06A-8BC8-DAB1-044E-AFAA057A56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B182B877-92D1-60AE-7BD8-7A4F855F3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57323"/>
            <a:ext cx="112838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143500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Friday	4:30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 Group (Briarwood</a:t>
            </a: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7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1DC778F-EF1A-4C1B-B1AD-BA37A74E5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3FCDB4-670C-4568-96EE-093382A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D5AF43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 descr="A blue background with a gold laurel wreath&#10;&#10;AI-generated content may be incorrect.">
            <a:extLst>
              <a:ext uri="{FF2B5EF4-FFF2-40B4-BE49-F238E27FC236}">
                <a16:creationId xmlns:a16="http://schemas.microsoft.com/office/drawing/2014/main" id="{21A3393B-8587-0EFC-B755-C60B9F080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" b="-1"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B46E1E-03F6-E387-8896-E8E65572D00D}"/>
              </a:ext>
            </a:extLst>
          </p:cNvPr>
          <p:cNvSpPr txBox="1"/>
          <p:nvPr/>
        </p:nvSpPr>
        <p:spPr>
          <a:xfrm>
            <a:off x="5338916" y="5108130"/>
            <a:ext cx="5447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www.fidelitymonth.com</a:t>
            </a:r>
          </a:p>
        </p:txBody>
      </p:sp>
    </p:spTree>
    <p:extLst>
      <p:ext uri="{BB962C8B-B14F-4D97-AF65-F5344CB8AC3E}">
        <p14:creationId xmlns:p14="http://schemas.microsoft.com/office/powerpoint/2010/main" val="1300857302"/>
      </p:ext>
    </p:extLst>
  </p:cSld>
  <p:clrMapOvr>
    <a:masterClrMapping/>
  </p:clrMapOvr>
  <p:transition spd="med" advTm="8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BE214B-2C92-47AF-8D90-698211103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6D07CD-E0E5-42ED-BA28-6CB6ADC3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DFA5188-758A-F9AE-6A46-34BA3878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/>
              <a:t>Bus driver outreach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9A020F-4984-4DD0-898A-B60A4882B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2FF9E-1F3E-377D-E3A3-E08C11148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2" y="2015732"/>
            <a:ext cx="7162756" cy="3450613"/>
          </a:xfrm>
        </p:spPr>
        <p:txBody>
          <a:bodyPr>
            <a:noAutofit/>
          </a:bodyPr>
          <a:lstStyle/>
          <a:p>
            <a:r>
              <a:rPr lang="en-US" sz="2400" dirty="0"/>
              <a:t>Buy 30 of the same item for the Bus Drivers and Staff.</a:t>
            </a:r>
          </a:p>
          <a:p>
            <a:r>
              <a:rPr lang="en-US" sz="2400" dirty="0"/>
              <a:t>Some suggestions are granola bars, snacks, puzzle books, anything to make their summer more special.</a:t>
            </a:r>
          </a:p>
          <a:p>
            <a:r>
              <a:rPr lang="en-US" sz="2400" dirty="0"/>
              <a:t>If there are any questions,  please speak to Jeannie Johnson.  </a:t>
            </a:r>
            <a:r>
              <a:rPr lang="en-US" sz="2400" b="1" dirty="0"/>
              <a:t>Today is the deadline!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761B47-AE33-47C9-9636-19D4B313F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204B78-8026-4E1E-9C59-5F523ECDD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DDEB6F1-F54D-4345-B8DF-72D72C71E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380F474-D468-4F2F-8BE9-F343F8D1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8A1C7-9068-9090-1C2C-22702F110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23211" y="1116345"/>
            <a:ext cx="2785426" cy="38661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57EBBD-8611-41C1-8124-C151D0957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0D0D8B-2D5E-48A4-BBD5-8CB09A86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370847"/>
      </p:ext>
    </p:extLst>
  </p:cSld>
  <p:clrMapOvr>
    <a:masterClrMapping/>
  </p:clrMapOvr>
  <p:transition spd="med" advTm="12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0F46942-DF5E-7661-7916-2D35504E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47652"/>
            <a:ext cx="3619662" cy="110900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Local mission Project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99951-2F74-343A-7954-86FCD527E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2" y="2015732"/>
            <a:ext cx="5139065" cy="434696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9600" dirty="0">
                <a:latin typeface="Ariel Gill Sans MT (Body)"/>
              </a:rPr>
              <a:t>An opportunity to bless our sister church, Terrace Heights in Yakima!</a:t>
            </a:r>
          </a:p>
          <a:p>
            <a:pPr>
              <a:lnSpc>
                <a:spcPct val="110000"/>
              </a:lnSpc>
            </a:pPr>
            <a:r>
              <a:rPr lang="en-US" sz="9600" dirty="0">
                <a:latin typeface="Ariel Gill Sans MT (Body)"/>
              </a:rPr>
              <a:t>The Mission Team is putting together a group to prepare their building to be painted.</a:t>
            </a:r>
          </a:p>
          <a:p>
            <a:pPr>
              <a:lnSpc>
                <a:spcPct val="110000"/>
              </a:lnSpc>
            </a:pPr>
            <a:r>
              <a:rPr lang="en-US" sz="9600" dirty="0">
                <a:latin typeface="Ariel Gill Sans MT (Body)"/>
              </a:rPr>
              <a:t>Dates will be June 15-19 (Monday through Friday).</a:t>
            </a:r>
          </a:p>
          <a:p>
            <a:pPr>
              <a:lnSpc>
                <a:spcPct val="110000"/>
              </a:lnSpc>
            </a:pPr>
            <a:r>
              <a:rPr lang="en-US" sz="9600" dirty="0">
                <a:latin typeface="Ariel Gill Sans MT (Body)"/>
              </a:rPr>
              <a:t>If anyone is available to help, please speak with Pastor Jeremy or Bryce Harmsen.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F200CE7-9D52-B346-9A2B-83B6625A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316" r="7534"/>
          <a:stretch>
            <a:fillRect/>
          </a:stretch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641511"/>
      </p:ext>
    </p:extLst>
  </p:cSld>
  <p:clrMapOvr>
    <a:masterClrMapping/>
  </p:clrMapOvr>
  <p:transition spd="med" advTm="15000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10032</TotalTime>
  <Words>376</Words>
  <Application>Microsoft Office PowerPoint</Application>
  <PresentationFormat>Widescreen</PresentationFormat>
  <Paragraphs>53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Aptos Display</vt:lpstr>
      <vt:lpstr>Arial</vt:lpstr>
      <vt:lpstr>Ariel Gill Sans MT (Body)</vt:lpstr>
      <vt:lpstr>Calibri</vt:lpstr>
      <vt:lpstr>Gill Sans MT</vt:lpstr>
      <vt:lpstr>Perpetua</vt:lpstr>
      <vt:lpstr>Trebuchet MS</vt:lpstr>
      <vt:lpstr>Wingdings 3</vt:lpstr>
      <vt:lpstr>1_Office Theme</vt:lpstr>
      <vt:lpstr>Gallery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 driver outreach</vt:lpstr>
      <vt:lpstr>Local mission Project</vt:lpstr>
      <vt:lpstr>Dwight Bolton Memorial Service</vt:lpstr>
      <vt:lpstr>Men’s Breakfast June 13</vt:lpstr>
      <vt:lpstr>PowerPoint Presentation</vt:lpstr>
      <vt:lpstr>PowerPoint Presentation</vt:lpstr>
      <vt:lpstr>PowerPoint Presentation</vt:lpstr>
      <vt:lpstr>Sign up for lawn mowing!</vt:lpstr>
      <vt:lpstr>Business meeting June 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Chestnut Street Baptist Church</cp:lastModifiedBy>
  <cp:revision>250</cp:revision>
  <cp:lastPrinted>2025-11-06T21:19:40Z</cp:lastPrinted>
  <dcterms:created xsi:type="dcterms:W3CDTF">2021-01-29T18:57:44Z</dcterms:created>
  <dcterms:modified xsi:type="dcterms:W3CDTF">2026-06-04T22:57:50Z</dcterms:modified>
</cp:coreProperties>
</file>