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853" r:id="rId2"/>
  </p:sldMasterIdLst>
  <p:notesMasterIdLst>
    <p:notesMasterId r:id="rId5"/>
  </p:notesMasterIdLst>
  <p:sldIdLst>
    <p:sldId id="2246" r:id="rId3"/>
    <p:sldId id="223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C1E1074-A427-4123-A0AD-2B650B8BAE2E}">
          <p14:sldIdLst>
            <p14:sldId id="2246"/>
            <p14:sldId id="223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33E"/>
    <a:srgbClr val="58492B"/>
    <a:srgbClr val="E0C483"/>
    <a:srgbClr val="036B88"/>
    <a:srgbClr val="C94D0F"/>
    <a:srgbClr val="11100C"/>
    <a:srgbClr val="756B62"/>
    <a:srgbClr val="003368"/>
    <a:srgbClr val="0936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A64765-856F-4B29-94C0-EF243487D100}" v="2" dt="2021-04-16T19:08:46.2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stnut Street Baptist Church" userId="2e638f67cbaae9ec" providerId="LiveId" clId="{45A64765-856F-4B29-94C0-EF243487D100}"/>
    <pc:docChg chg="delSld modSld delMainMaster modSection">
      <pc:chgData name="Chestnut Street Baptist Church" userId="2e638f67cbaae9ec" providerId="LiveId" clId="{45A64765-856F-4B29-94C0-EF243487D100}" dt="2021-04-16T19:08:46.292" v="9"/>
      <pc:docMkLst>
        <pc:docMk/>
      </pc:docMkLst>
      <pc:sldChg chg="del">
        <pc:chgData name="Chestnut Street Baptist Church" userId="2e638f67cbaae9ec" providerId="LiveId" clId="{45A64765-856F-4B29-94C0-EF243487D100}" dt="2021-04-16T19:08:39.606" v="1" actId="47"/>
        <pc:sldMkLst>
          <pc:docMk/>
          <pc:sldMk cId="0" sldId="258"/>
        </pc:sldMkLst>
      </pc:sldChg>
      <pc:sldChg chg="del">
        <pc:chgData name="Chestnut Street Baptist Church" userId="2e638f67cbaae9ec" providerId="LiveId" clId="{45A64765-856F-4B29-94C0-EF243487D100}" dt="2021-04-16T19:08:42.090" v="7" actId="47"/>
        <pc:sldMkLst>
          <pc:docMk/>
          <pc:sldMk cId="0" sldId="819"/>
        </pc:sldMkLst>
      </pc:sldChg>
      <pc:sldChg chg="del">
        <pc:chgData name="Chestnut Street Baptist Church" userId="2e638f67cbaae9ec" providerId="LiveId" clId="{45A64765-856F-4B29-94C0-EF243487D100}" dt="2021-04-16T19:08:39.341" v="0" actId="47"/>
        <pc:sldMkLst>
          <pc:docMk/>
          <pc:sldMk cId="0" sldId="1713"/>
        </pc:sldMkLst>
      </pc:sldChg>
      <pc:sldChg chg="del">
        <pc:chgData name="Chestnut Street Baptist Church" userId="2e638f67cbaae9ec" providerId="LiveId" clId="{45A64765-856F-4B29-94C0-EF243487D100}" dt="2021-04-16T19:08:39.950" v="2" actId="47"/>
        <pc:sldMkLst>
          <pc:docMk/>
          <pc:sldMk cId="0" sldId="1955"/>
        </pc:sldMkLst>
      </pc:sldChg>
      <pc:sldChg chg="del">
        <pc:chgData name="Chestnut Street Baptist Church" userId="2e638f67cbaae9ec" providerId="LiveId" clId="{45A64765-856F-4B29-94C0-EF243487D100}" dt="2021-04-16T19:08:40.247" v="3" actId="47"/>
        <pc:sldMkLst>
          <pc:docMk/>
          <pc:sldMk cId="0" sldId="2049"/>
        </pc:sldMkLst>
      </pc:sldChg>
      <pc:sldChg chg="del">
        <pc:chgData name="Chestnut Street Baptist Church" userId="2e638f67cbaae9ec" providerId="LiveId" clId="{45A64765-856F-4B29-94C0-EF243487D100}" dt="2021-04-16T19:08:41.512" v="6" actId="47"/>
        <pc:sldMkLst>
          <pc:docMk/>
          <pc:sldMk cId="3344802921" sldId="2234"/>
        </pc:sldMkLst>
      </pc:sldChg>
      <pc:sldChg chg="del">
        <pc:chgData name="Chestnut Street Baptist Church" userId="2e638f67cbaae9ec" providerId="LiveId" clId="{45A64765-856F-4B29-94C0-EF243487D100}" dt="2021-04-16T19:08:40.606" v="4" actId="47"/>
        <pc:sldMkLst>
          <pc:docMk/>
          <pc:sldMk cId="1764949987" sldId="2236"/>
        </pc:sldMkLst>
      </pc:sldChg>
      <pc:sldChg chg="modTransition">
        <pc:chgData name="Chestnut Street Baptist Church" userId="2e638f67cbaae9ec" providerId="LiveId" clId="{45A64765-856F-4B29-94C0-EF243487D100}" dt="2021-04-16T19:08:46.292" v="9"/>
        <pc:sldMkLst>
          <pc:docMk/>
          <pc:sldMk cId="1580974781" sldId="2238"/>
        </pc:sldMkLst>
      </pc:sldChg>
      <pc:sldChg chg="del">
        <pc:chgData name="Chestnut Street Baptist Church" userId="2e638f67cbaae9ec" providerId="LiveId" clId="{45A64765-856F-4B29-94C0-EF243487D100}" dt="2021-04-16T19:08:41.043" v="5" actId="47"/>
        <pc:sldMkLst>
          <pc:docMk/>
          <pc:sldMk cId="3370834610" sldId="2245"/>
        </pc:sldMkLst>
      </pc:sldChg>
      <pc:sldChg chg="modTransition">
        <pc:chgData name="Chestnut Street Baptist Church" userId="2e638f67cbaae9ec" providerId="LiveId" clId="{45A64765-856F-4B29-94C0-EF243487D100}" dt="2021-04-16T19:08:44.465" v="8"/>
        <pc:sldMkLst>
          <pc:docMk/>
          <pc:sldMk cId="2456387765" sldId="2246"/>
        </pc:sldMkLst>
      </pc:sldChg>
      <pc:sldMasterChg chg="del delSldLayout">
        <pc:chgData name="Chestnut Street Baptist Church" userId="2e638f67cbaae9ec" providerId="LiveId" clId="{45A64765-856F-4B29-94C0-EF243487D100}" dt="2021-04-16T19:08:42.090" v="7" actId="47"/>
        <pc:sldMasterMkLst>
          <pc:docMk/>
          <pc:sldMasterMk cId="1007030115" sldId="2147483715"/>
        </pc:sldMasterMkLst>
        <pc:sldLayoutChg chg="del">
          <pc:chgData name="Chestnut Street Baptist Church" userId="2e638f67cbaae9ec" providerId="LiveId" clId="{45A64765-856F-4B29-94C0-EF243487D100}" dt="2021-04-16T19:08:42.090" v="7" actId="47"/>
          <pc:sldLayoutMkLst>
            <pc:docMk/>
            <pc:sldMasterMk cId="1007030115" sldId="2147483715"/>
            <pc:sldLayoutMk cId="931021338" sldId="2147483716"/>
          </pc:sldLayoutMkLst>
        </pc:sldLayoutChg>
        <pc:sldLayoutChg chg="del">
          <pc:chgData name="Chestnut Street Baptist Church" userId="2e638f67cbaae9ec" providerId="LiveId" clId="{45A64765-856F-4B29-94C0-EF243487D100}" dt="2021-04-16T19:08:42.090" v="7" actId="47"/>
          <pc:sldLayoutMkLst>
            <pc:docMk/>
            <pc:sldMasterMk cId="1007030115" sldId="2147483715"/>
            <pc:sldLayoutMk cId="3063997939" sldId="2147483717"/>
          </pc:sldLayoutMkLst>
        </pc:sldLayoutChg>
        <pc:sldLayoutChg chg="del">
          <pc:chgData name="Chestnut Street Baptist Church" userId="2e638f67cbaae9ec" providerId="LiveId" clId="{45A64765-856F-4B29-94C0-EF243487D100}" dt="2021-04-16T19:08:42.090" v="7" actId="47"/>
          <pc:sldLayoutMkLst>
            <pc:docMk/>
            <pc:sldMasterMk cId="1007030115" sldId="2147483715"/>
            <pc:sldLayoutMk cId="1981822959" sldId="2147483718"/>
          </pc:sldLayoutMkLst>
        </pc:sldLayoutChg>
        <pc:sldLayoutChg chg="del">
          <pc:chgData name="Chestnut Street Baptist Church" userId="2e638f67cbaae9ec" providerId="LiveId" clId="{45A64765-856F-4B29-94C0-EF243487D100}" dt="2021-04-16T19:08:42.090" v="7" actId="47"/>
          <pc:sldLayoutMkLst>
            <pc:docMk/>
            <pc:sldMasterMk cId="1007030115" sldId="2147483715"/>
            <pc:sldLayoutMk cId="3733086445" sldId="2147483719"/>
          </pc:sldLayoutMkLst>
        </pc:sldLayoutChg>
        <pc:sldLayoutChg chg="del">
          <pc:chgData name="Chestnut Street Baptist Church" userId="2e638f67cbaae9ec" providerId="LiveId" clId="{45A64765-856F-4B29-94C0-EF243487D100}" dt="2021-04-16T19:08:42.090" v="7" actId="47"/>
          <pc:sldLayoutMkLst>
            <pc:docMk/>
            <pc:sldMasterMk cId="1007030115" sldId="2147483715"/>
            <pc:sldLayoutMk cId="2263773436" sldId="2147483720"/>
          </pc:sldLayoutMkLst>
        </pc:sldLayoutChg>
        <pc:sldLayoutChg chg="del">
          <pc:chgData name="Chestnut Street Baptist Church" userId="2e638f67cbaae9ec" providerId="LiveId" clId="{45A64765-856F-4B29-94C0-EF243487D100}" dt="2021-04-16T19:08:42.090" v="7" actId="47"/>
          <pc:sldLayoutMkLst>
            <pc:docMk/>
            <pc:sldMasterMk cId="1007030115" sldId="2147483715"/>
            <pc:sldLayoutMk cId="1149524127" sldId="2147483721"/>
          </pc:sldLayoutMkLst>
        </pc:sldLayoutChg>
        <pc:sldLayoutChg chg="del">
          <pc:chgData name="Chestnut Street Baptist Church" userId="2e638f67cbaae9ec" providerId="LiveId" clId="{45A64765-856F-4B29-94C0-EF243487D100}" dt="2021-04-16T19:08:42.090" v="7" actId="47"/>
          <pc:sldLayoutMkLst>
            <pc:docMk/>
            <pc:sldMasterMk cId="1007030115" sldId="2147483715"/>
            <pc:sldLayoutMk cId="146317582" sldId="2147483722"/>
          </pc:sldLayoutMkLst>
        </pc:sldLayoutChg>
        <pc:sldLayoutChg chg="del">
          <pc:chgData name="Chestnut Street Baptist Church" userId="2e638f67cbaae9ec" providerId="LiveId" clId="{45A64765-856F-4B29-94C0-EF243487D100}" dt="2021-04-16T19:08:42.090" v="7" actId="47"/>
          <pc:sldLayoutMkLst>
            <pc:docMk/>
            <pc:sldMasterMk cId="1007030115" sldId="2147483715"/>
            <pc:sldLayoutMk cId="337144647" sldId="2147483723"/>
          </pc:sldLayoutMkLst>
        </pc:sldLayoutChg>
        <pc:sldLayoutChg chg="del">
          <pc:chgData name="Chestnut Street Baptist Church" userId="2e638f67cbaae9ec" providerId="LiveId" clId="{45A64765-856F-4B29-94C0-EF243487D100}" dt="2021-04-16T19:08:42.090" v="7" actId="47"/>
          <pc:sldLayoutMkLst>
            <pc:docMk/>
            <pc:sldMasterMk cId="1007030115" sldId="2147483715"/>
            <pc:sldLayoutMk cId="2151313937" sldId="2147483724"/>
          </pc:sldLayoutMkLst>
        </pc:sldLayoutChg>
        <pc:sldLayoutChg chg="del">
          <pc:chgData name="Chestnut Street Baptist Church" userId="2e638f67cbaae9ec" providerId="LiveId" clId="{45A64765-856F-4B29-94C0-EF243487D100}" dt="2021-04-16T19:08:42.090" v="7" actId="47"/>
          <pc:sldLayoutMkLst>
            <pc:docMk/>
            <pc:sldMasterMk cId="1007030115" sldId="2147483715"/>
            <pc:sldLayoutMk cId="381117288" sldId="2147483725"/>
          </pc:sldLayoutMkLst>
        </pc:sldLayoutChg>
        <pc:sldLayoutChg chg="del">
          <pc:chgData name="Chestnut Street Baptist Church" userId="2e638f67cbaae9ec" providerId="LiveId" clId="{45A64765-856F-4B29-94C0-EF243487D100}" dt="2021-04-16T19:08:42.090" v="7" actId="47"/>
          <pc:sldLayoutMkLst>
            <pc:docMk/>
            <pc:sldMasterMk cId="1007030115" sldId="2147483715"/>
            <pc:sldLayoutMk cId="3412777650" sldId="2147483726"/>
          </pc:sldLayoutMkLst>
        </pc:sldLayoutChg>
      </pc:sldMasterChg>
      <pc:sldMasterChg chg="del delSldLayout">
        <pc:chgData name="Chestnut Street Baptist Church" userId="2e638f67cbaae9ec" providerId="LiveId" clId="{45A64765-856F-4B29-94C0-EF243487D100}" dt="2021-04-16T19:08:39.950" v="2" actId="47"/>
        <pc:sldMasterMkLst>
          <pc:docMk/>
          <pc:sldMasterMk cId="2746689693" sldId="2147483822"/>
        </pc:sldMasterMkLst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2308092283" sldId="2147483823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912714935" sldId="2147483824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70489152" sldId="2147483825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967088267" sldId="2147483826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2779392143" sldId="2147483827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3345940402" sldId="2147483828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3414021605" sldId="2147483829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283939334" sldId="2147483830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3785551978" sldId="2147483831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2073231241" sldId="2147483832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3331385398" sldId="2147483833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3638709892" sldId="2147483834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1605452335" sldId="2147483835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4221857538" sldId="2147483836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37877104" sldId="2147483837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87830353" sldId="2147483838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837291935" sldId="2147483839"/>
          </pc:sldLayoutMkLst>
        </pc:sldLayoutChg>
        <pc:sldLayoutChg chg="del">
          <pc:chgData name="Chestnut Street Baptist Church" userId="2e638f67cbaae9ec" providerId="LiveId" clId="{45A64765-856F-4B29-94C0-EF243487D100}" dt="2021-04-16T19:08:39.950" v="2" actId="47"/>
          <pc:sldLayoutMkLst>
            <pc:docMk/>
            <pc:sldMasterMk cId="2746689693" sldId="2147483822"/>
            <pc:sldLayoutMk cId="2964630202" sldId="2147483840"/>
          </pc:sldLayoutMkLst>
        </pc:sldLayoutChg>
      </pc:sldMasterChg>
      <pc:sldMasterChg chg="del delSldLayout">
        <pc:chgData name="Chestnut Street Baptist Church" userId="2e638f67cbaae9ec" providerId="LiveId" clId="{45A64765-856F-4B29-94C0-EF243487D100}" dt="2021-04-16T19:08:39.606" v="1" actId="47"/>
        <pc:sldMasterMkLst>
          <pc:docMk/>
          <pc:sldMasterMk cId="256043110" sldId="2147483841"/>
        </pc:sldMasterMkLst>
        <pc:sldLayoutChg chg="del">
          <pc:chgData name="Chestnut Street Baptist Church" userId="2e638f67cbaae9ec" providerId="LiveId" clId="{45A64765-856F-4B29-94C0-EF243487D100}" dt="2021-04-16T19:08:39.606" v="1" actId="47"/>
          <pc:sldLayoutMkLst>
            <pc:docMk/>
            <pc:sldMasterMk cId="256043110" sldId="2147483841"/>
            <pc:sldLayoutMk cId="1797958007" sldId="2147483842"/>
          </pc:sldLayoutMkLst>
        </pc:sldLayoutChg>
        <pc:sldLayoutChg chg="del">
          <pc:chgData name="Chestnut Street Baptist Church" userId="2e638f67cbaae9ec" providerId="LiveId" clId="{45A64765-856F-4B29-94C0-EF243487D100}" dt="2021-04-16T19:08:39.606" v="1" actId="47"/>
          <pc:sldLayoutMkLst>
            <pc:docMk/>
            <pc:sldMasterMk cId="256043110" sldId="2147483841"/>
            <pc:sldLayoutMk cId="1889246521" sldId="2147483843"/>
          </pc:sldLayoutMkLst>
        </pc:sldLayoutChg>
        <pc:sldLayoutChg chg="del">
          <pc:chgData name="Chestnut Street Baptist Church" userId="2e638f67cbaae9ec" providerId="LiveId" clId="{45A64765-856F-4B29-94C0-EF243487D100}" dt="2021-04-16T19:08:39.606" v="1" actId="47"/>
          <pc:sldLayoutMkLst>
            <pc:docMk/>
            <pc:sldMasterMk cId="256043110" sldId="2147483841"/>
            <pc:sldLayoutMk cId="2184457276" sldId="2147483844"/>
          </pc:sldLayoutMkLst>
        </pc:sldLayoutChg>
        <pc:sldLayoutChg chg="del">
          <pc:chgData name="Chestnut Street Baptist Church" userId="2e638f67cbaae9ec" providerId="LiveId" clId="{45A64765-856F-4B29-94C0-EF243487D100}" dt="2021-04-16T19:08:39.606" v="1" actId="47"/>
          <pc:sldLayoutMkLst>
            <pc:docMk/>
            <pc:sldMasterMk cId="256043110" sldId="2147483841"/>
            <pc:sldLayoutMk cId="361265172" sldId="2147483845"/>
          </pc:sldLayoutMkLst>
        </pc:sldLayoutChg>
        <pc:sldLayoutChg chg="del">
          <pc:chgData name="Chestnut Street Baptist Church" userId="2e638f67cbaae9ec" providerId="LiveId" clId="{45A64765-856F-4B29-94C0-EF243487D100}" dt="2021-04-16T19:08:39.606" v="1" actId="47"/>
          <pc:sldLayoutMkLst>
            <pc:docMk/>
            <pc:sldMasterMk cId="256043110" sldId="2147483841"/>
            <pc:sldLayoutMk cId="3976343581" sldId="2147483846"/>
          </pc:sldLayoutMkLst>
        </pc:sldLayoutChg>
        <pc:sldLayoutChg chg="del">
          <pc:chgData name="Chestnut Street Baptist Church" userId="2e638f67cbaae9ec" providerId="LiveId" clId="{45A64765-856F-4B29-94C0-EF243487D100}" dt="2021-04-16T19:08:39.606" v="1" actId="47"/>
          <pc:sldLayoutMkLst>
            <pc:docMk/>
            <pc:sldMasterMk cId="256043110" sldId="2147483841"/>
            <pc:sldLayoutMk cId="1786755091" sldId="2147483847"/>
          </pc:sldLayoutMkLst>
        </pc:sldLayoutChg>
        <pc:sldLayoutChg chg="del">
          <pc:chgData name="Chestnut Street Baptist Church" userId="2e638f67cbaae9ec" providerId="LiveId" clId="{45A64765-856F-4B29-94C0-EF243487D100}" dt="2021-04-16T19:08:39.606" v="1" actId="47"/>
          <pc:sldLayoutMkLst>
            <pc:docMk/>
            <pc:sldMasterMk cId="256043110" sldId="2147483841"/>
            <pc:sldLayoutMk cId="2722127841" sldId="2147483848"/>
          </pc:sldLayoutMkLst>
        </pc:sldLayoutChg>
        <pc:sldLayoutChg chg="del">
          <pc:chgData name="Chestnut Street Baptist Church" userId="2e638f67cbaae9ec" providerId="LiveId" clId="{45A64765-856F-4B29-94C0-EF243487D100}" dt="2021-04-16T19:08:39.606" v="1" actId="47"/>
          <pc:sldLayoutMkLst>
            <pc:docMk/>
            <pc:sldMasterMk cId="256043110" sldId="2147483841"/>
            <pc:sldLayoutMk cId="915300788" sldId="2147483849"/>
          </pc:sldLayoutMkLst>
        </pc:sldLayoutChg>
        <pc:sldLayoutChg chg="del">
          <pc:chgData name="Chestnut Street Baptist Church" userId="2e638f67cbaae9ec" providerId="LiveId" clId="{45A64765-856F-4B29-94C0-EF243487D100}" dt="2021-04-16T19:08:39.606" v="1" actId="47"/>
          <pc:sldLayoutMkLst>
            <pc:docMk/>
            <pc:sldMasterMk cId="256043110" sldId="2147483841"/>
            <pc:sldLayoutMk cId="2501156286" sldId="2147483850"/>
          </pc:sldLayoutMkLst>
        </pc:sldLayoutChg>
        <pc:sldLayoutChg chg="del">
          <pc:chgData name="Chestnut Street Baptist Church" userId="2e638f67cbaae9ec" providerId="LiveId" clId="{45A64765-856F-4B29-94C0-EF243487D100}" dt="2021-04-16T19:08:39.606" v="1" actId="47"/>
          <pc:sldLayoutMkLst>
            <pc:docMk/>
            <pc:sldMasterMk cId="256043110" sldId="2147483841"/>
            <pc:sldLayoutMk cId="4239759801" sldId="2147483851"/>
          </pc:sldLayoutMkLst>
        </pc:sldLayoutChg>
        <pc:sldLayoutChg chg="del">
          <pc:chgData name="Chestnut Street Baptist Church" userId="2e638f67cbaae9ec" providerId="LiveId" clId="{45A64765-856F-4B29-94C0-EF243487D100}" dt="2021-04-16T19:08:39.606" v="1" actId="47"/>
          <pc:sldLayoutMkLst>
            <pc:docMk/>
            <pc:sldMasterMk cId="256043110" sldId="2147483841"/>
            <pc:sldLayoutMk cId="2671274998" sldId="21474838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C120A-824C-4716-B529-2BE186C492C0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F560C9-858B-47EC-A428-9A4826476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22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364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1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86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0138-740C-45CB-85FC-32796F86EDFA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F656-27CB-47E9-A2EF-6CB689D046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910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0138-740C-45CB-85FC-32796F86EDFA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F656-27CB-47E9-A2EF-6CB689D046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559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0138-740C-45CB-85FC-32796F86EDFA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F656-27CB-47E9-A2EF-6CB689D046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954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0138-740C-45CB-85FC-32796F86EDFA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F656-27CB-47E9-A2EF-6CB689D046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01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0138-740C-45CB-85FC-32796F86EDFA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F656-27CB-47E9-A2EF-6CB689D046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21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0138-740C-45CB-85FC-32796F86EDFA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F656-27CB-47E9-A2EF-6CB689D046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70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0138-740C-45CB-85FC-32796F86EDFA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F656-27CB-47E9-A2EF-6CB689D046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15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0138-740C-45CB-85FC-32796F86EDFA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F656-27CB-47E9-A2EF-6CB689D046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74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89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0138-740C-45CB-85FC-32796F86EDFA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F656-27CB-47E9-A2EF-6CB689D046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555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0138-740C-45CB-85FC-32796F86EDFA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F656-27CB-47E9-A2EF-6CB689D046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90138-740C-45CB-85FC-32796F86EDFA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F656-27CB-47E9-A2EF-6CB689D046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87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279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2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7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7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1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4/16/2021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6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02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60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90138-740C-45CB-85FC-32796F86EDFA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CF656-27CB-47E9-A2EF-6CB689D046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7713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" name="Rectangle 13">
            <a:extLst>
              <a:ext uri="{FF2B5EF4-FFF2-40B4-BE49-F238E27FC236}">
                <a16:creationId xmlns:a16="http://schemas.microsoft.com/office/drawing/2014/main" id="{2FB82883-1DC0-4BE1-A607-009095F335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A picture containing text, sky&#10;&#10;Description automatically generated">
            <a:extLst>
              <a:ext uri="{FF2B5EF4-FFF2-40B4-BE49-F238E27FC236}">
                <a16:creationId xmlns:a16="http://schemas.microsoft.com/office/drawing/2014/main" id="{3C8330AA-EDDE-4148-B6C3-697B4E6C0F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9FA98EAA-A866-4C95-A2A8-44E46FBA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" y="4530071"/>
            <a:ext cx="12191999" cy="2327926"/>
          </a:xfrm>
          <a:prstGeom prst="rect">
            <a:avLst/>
          </a:prstGeom>
          <a:gradFill flip="none" rotWithShape="1">
            <a:gsLst>
              <a:gs pos="56000">
                <a:schemeClr val="tx1">
                  <a:alpha val="40000"/>
                </a:schemeClr>
              </a:gs>
              <a:gs pos="100000">
                <a:schemeClr val="tx1">
                  <a:alpha val="85000"/>
                </a:schemeClr>
              </a:gs>
              <a:gs pos="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715D0F-CE5E-4510-B26C-F290DB01D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" y="782570"/>
            <a:ext cx="7985759" cy="868823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Thank you volunteers for work done and to come!</a:t>
            </a:r>
          </a:p>
        </p:txBody>
      </p:sp>
    </p:spTree>
    <p:extLst>
      <p:ext uri="{BB962C8B-B14F-4D97-AF65-F5344CB8AC3E}">
        <p14:creationId xmlns:p14="http://schemas.microsoft.com/office/powerpoint/2010/main" val="245638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36" descr="Calendar on table">
            <a:extLst>
              <a:ext uri="{FF2B5EF4-FFF2-40B4-BE49-F238E27FC236}">
                <a16:creationId xmlns:a16="http://schemas.microsoft.com/office/drawing/2014/main" id="{161BC4EF-3957-4061-907F-6D5F5DF420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-1" b="15708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A3F183-05D2-415E-8B02-427A6536E119}"/>
              </a:ext>
            </a:extLst>
          </p:cNvPr>
          <p:cNvSpPr txBox="1"/>
          <p:nvPr/>
        </p:nvSpPr>
        <p:spPr>
          <a:xfrm>
            <a:off x="1224643" y="1155019"/>
            <a:ext cx="9441833" cy="43150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Giving Emphasis for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b="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Northwest Missions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51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1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March &amp; April</a:t>
            </a:r>
          </a:p>
        </p:txBody>
      </p:sp>
      <p:sp>
        <p:nvSpPr>
          <p:cNvPr id="54" name="sketchy line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74781"/>
      </p:ext>
    </p:extLst>
  </p:cSld>
  <p:clrMapOvr>
    <a:masterClrMapping/>
  </p:clrMapOvr>
</p:sld>
</file>

<file path=ppt/theme/theme1.xml><?xml version="1.0" encoding="utf-8"?>
<a:theme xmlns:a="http://schemas.openxmlformats.org/drawingml/2006/main" name="1_AccentBoxVTI">
  <a:themeElements>
    <a:clrScheme name="AnalogousFromRegularSeedRightStep">
      <a:dk1>
        <a:srgbClr val="000000"/>
      </a:dk1>
      <a:lt1>
        <a:srgbClr val="FFFFFF"/>
      </a:lt1>
      <a:dk2>
        <a:srgbClr val="24413A"/>
      </a:dk2>
      <a:lt2>
        <a:srgbClr val="F0ECED"/>
      </a:lt2>
      <a:accent1>
        <a:srgbClr val="46B197"/>
      </a:accent1>
      <a:accent2>
        <a:srgbClr val="3B9DB1"/>
      </a:accent2>
      <a:accent3>
        <a:srgbClr val="4D7EC3"/>
      </a:accent3>
      <a:accent4>
        <a:srgbClr val="5F5EBF"/>
      </a:accent4>
      <a:accent5>
        <a:srgbClr val="8150C4"/>
      </a:accent5>
      <a:accent6>
        <a:srgbClr val="A03EB3"/>
      </a:accent6>
      <a:hlink>
        <a:srgbClr val="CB657E"/>
      </a:hlink>
      <a:folHlink>
        <a:srgbClr val="878787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18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 Next LT Pro</vt:lpstr>
      <vt:lpstr>Calibri</vt:lpstr>
      <vt:lpstr>1_AccentBoxVTI</vt:lpstr>
      <vt:lpstr>2_Office Theme</vt:lpstr>
      <vt:lpstr>Thank you volunteers for work done and to come!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Chestnut Street Baptist Church</dc:creator>
  <cp:lastModifiedBy>Chestnut Street Baptist Church</cp:lastModifiedBy>
  <cp:revision>14</cp:revision>
  <dcterms:created xsi:type="dcterms:W3CDTF">2021-01-29T18:57:44Z</dcterms:created>
  <dcterms:modified xsi:type="dcterms:W3CDTF">2021-04-16T19:08:48Z</dcterms:modified>
</cp:coreProperties>
</file>