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5" r:id="rId2"/>
  </p:sldMasterIdLst>
  <p:notesMasterIdLst>
    <p:notesMasterId r:id="rId7"/>
  </p:notesMasterIdLst>
  <p:sldIdLst>
    <p:sldId id="2187" r:id="rId3"/>
    <p:sldId id="2251" r:id="rId4"/>
    <p:sldId id="2253" r:id="rId5"/>
    <p:sldId id="22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E1074-A427-4123-A0AD-2B650B8BAE2E}">
          <p14:sldIdLst>
            <p14:sldId id="2187"/>
            <p14:sldId id="2251"/>
            <p14:sldId id="2253"/>
            <p14:sldId id="22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92B"/>
    <a:srgbClr val="E0C483"/>
    <a:srgbClr val="11100C"/>
    <a:srgbClr val="FFFF99"/>
    <a:srgbClr val="FFC33E"/>
    <a:srgbClr val="036B88"/>
    <a:srgbClr val="C94D0F"/>
    <a:srgbClr val="756B62"/>
    <a:srgbClr val="003368"/>
    <a:srgbClr val="093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stnut Street Baptist Church" userId="2e638f67cbaae9ec" providerId="LiveId" clId="{6C55457F-4D91-46A0-A3DE-602EEB045A94}"/>
    <pc:docChg chg="delSld delMainMaster modSection">
      <pc:chgData name="Chestnut Street Baptist Church" userId="2e638f67cbaae9ec" providerId="LiveId" clId="{6C55457F-4D91-46A0-A3DE-602EEB045A94}" dt="2021-05-07T18:15:27.220" v="6" actId="47"/>
      <pc:docMkLst>
        <pc:docMk/>
      </pc:docMkLst>
      <pc:sldChg chg="del">
        <pc:chgData name="Chestnut Street Baptist Church" userId="2e638f67cbaae9ec" providerId="LiveId" clId="{6C55457F-4D91-46A0-A3DE-602EEB045A94}" dt="2021-05-07T18:15:27.220" v="6" actId="47"/>
        <pc:sldMkLst>
          <pc:docMk/>
          <pc:sldMk cId="0" sldId="819"/>
        </pc:sldMkLst>
      </pc:sldChg>
      <pc:sldChg chg="del">
        <pc:chgData name="Chestnut Street Baptist Church" userId="2e638f67cbaae9ec" providerId="LiveId" clId="{6C55457F-4D91-46A0-A3DE-602EEB045A94}" dt="2021-05-07T18:15:22.390" v="1" actId="47"/>
        <pc:sldMkLst>
          <pc:docMk/>
          <pc:sldMk cId="0" sldId="1538"/>
        </pc:sldMkLst>
      </pc:sldChg>
      <pc:sldChg chg="del">
        <pc:chgData name="Chestnut Street Baptist Church" userId="2e638f67cbaae9ec" providerId="LiveId" clId="{6C55457F-4D91-46A0-A3DE-602EEB045A94}" dt="2021-05-07T18:15:21.959" v="0" actId="47"/>
        <pc:sldMkLst>
          <pc:docMk/>
          <pc:sldMk cId="0" sldId="1713"/>
        </pc:sldMkLst>
      </pc:sldChg>
      <pc:sldChg chg="del">
        <pc:chgData name="Chestnut Street Baptist Church" userId="2e638f67cbaae9ec" providerId="LiveId" clId="{6C55457F-4D91-46A0-A3DE-602EEB045A94}" dt="2021-05-07T18:15:23.748" v="4" actId="47"/>
        <pc:sldMkLst>
          <pc:docMk/>
          <pc:sldMk cId="0" sldId="1955"/>
        </pc:sldMkLst>
      </pc:sldChg>
      <pc:sldChg chg="del">
        <pc:chgData name="Chestnut Street Baptist Church" userId="2e638f67cbaae9ec" providerId="LiveId" clId="{6C55457F-4D91-46A0-A3DE-602EEB045A94}" dt="2021-05-07T18:15:25.992" v="5" actId="47"/>
        <pc:sldMkLst>
          <pc:docMk/>
          <pc:sldMk cId="3344802921" sldId="2234"/>
        </pc:sldMkLst>
      </pc:sldChg>
      <pc:sldChg chg="del">
        <pc:chgData name="Chestnut Street Baptist Church" userId="2e638f67cbaae9ec" providerId="LiveId" clId="{6C55457F-4D91-46A0-A3DE-602EEB045A94}" dt="2021-05-07T18:15:22.836" v="2" actId="47"/>
        <pc:sldMkLst>
          <pc:docMk/>
          <pc:sldMk cId="3445054111" sldId="2254"/>
        </pc:sldMkLst>
      </pc:sldChg>
      <pc:sldChg chg="del">
        <pc:chgData name="Chestnut Street Baptist Church" userId="2e638f67cbaae9ec" providerId="LiveId" clId="{6C55457F-4D91-46A0-A3DE-602EEB045A94}" dt="2021-05-07T18:15:23.254" v="3" actId="47"/>
        <pc:sldMkLst>
          <pc:docMk/>
          <pc:sldMk cId="1410498621" sldId="2255"/>
        </pc:sldMkLst>
      </pc:sldChg>
      <pc:sldMasterChg chg="del delSldLayout">
        <pc:chgData name="Chestnut Street Baptist Church" userId="2e638f67cbaae9ec" providerId="LiveId" clId="{6C55457F-4D91-46A0-A3DE-602EEB045A94}" dt="2021-05-07T18:15:23.748" v="4" actId="47"/>
        <pc:sldMasterMkLst>
          <pc:docMk/>
          <pc:sldMasterMk cId="2746689693" sldId="2147483822"/>
        </pc:sldMasterMkLst>
        <pc:sldLayoutChg chg="del">
          <pc:chgData name="Chestnut Street Baptist Church" userId="2e638f67cbaae9ec" providerId="LiveId" clId="{6C55457F-4D91-46A0-A3DE-602EEB045A94}" dt="2021-05-07T18:15:23.748" v="4" actId="47"/>
          <pc:sldLayoutMkLst>
            <pc:docMk/>
            <pc:sldMasterMk cId="2746689693" sldId="2147483822"/>
            <pc:sldLayoutMk cId="2308092283" sldId="2147483823"/>
          </pc:sldLayoutMkLst>
        </pc:sldLayoutChg>
        <pc:sldLayoutChg chg="del">
          <pc:chgData name="Chestnut Street Baptist Church" userId="2e638f67cbaae9ec" providerId="LiveId" clId="{6C55457F-4D91-46A0-A3DE-602EEB045A94}" dt="2021-05-07T18:15:23.748" v="4" actId="47"/>
          <pc:sldLayoutMkLst>
            <pc:docMk/>
            <pc:sldMasterMk cId="2746689693" sldId="2147483822"/>
            <pc:sldLayoutMk cId="912714935" sldId="2147483824"/>
          </pc:sldLayoutMkLst>
        </pc:sldLayoutChg>
        <pc:sldLayoutChg chg="del">
          <pc:chgData name="Chestnut Street Baptist Church" userId="2e638f67cbaae9ec" providerId="LiveId" clId="{6C55457F-4D91-46A0-A3DE-602EEB045A94}" dt="2021-05-07T18:15:23.748" v="4" actId="47"/>
          <pc:sldLayoutMkLst>
            <pc:docMk/>
            <pc:sldMasterMk cId="2746689693" sldId="2147483822"/>
            <pc:sldLayoutMk cId="70489152" sldId="2147483825"/>
          </pc:sldLayoutMkLst>
        </pc:sldLayoutChg>
        <pc:sldLayoutChg chg="del">
          <pc:chgData name="Chestnut Street Baptist Church" userId="2e638f67cbaae9ec" providerId="LiveId" clId="{6C55457F-4D91-46A0-A3DE-602EEB045A94}" dt="2021-05-07T18:15:23.748" v="4" actId="47"/>
          <pc:sldLayoutMkLst>
            <pc:docMk/>
            <pc:sldMasterMk cId="2746689693" sldId="2147483822"/>
            <pc:sldLayoutMk cId="967088267" sldId="2147483826"/>
          </pc:sldLayoutMkLst>
        </pc:sldLayoutChg>
        <pc:sldLayoutChg chg="del">
          <pc:chgData name="Chestnut Street Baptist Church" userId="2e638f67cbaae9ec" providerId="LiveId" clId="{6C55457F-4D91-46A0-A3DE-602EEB045A94}" dt="2021-05-07T18:15:23.748" v="4" actId="47"/>
          <pc:sldLayoutMkLst>
            <pc:docMk/>
            <pc:sldMasterMk cId="2746689693" sldId="2147483822"/>
            <pc:sldLayoutMk cId="2779392143" sldId="2147483827"/>
          </pc:sldLayoutMkLst>
        </pc:sldLayoutChg>
        <pc:sldLayoutChg chg="del">
          <pc:chgData name="Chestnut Street Baptist Church" userId="2e638f67cbaae9ec" providerId="LiveId" clId="{6C55457F-4D91-46A0-A3DE-602EEB045A94}" dt="2021-05-07T18:15:23.748" v="4" actId="47"/>
          <pc:sldLayoutMkLst>
            <pc:docMk/>
            <pc:sldMasterMk cId="2746689693" sldId="2147483822"/>
            <pc:sldLayoutMk cId="3345940402" sldId="2147483828"/>
          </pc:sldLayoutMkLst>
        </pc:sldLayoutChg>
        <pc:sldLayoutChg chg="del">
          <pc:chgData name="Chestnut Street Baptist Church" userId="2e638f67cbaae9ec" providerId="LiveId" clId="{6C55457F-4D91-46A0-A3DE-602EEB045A94}" dt="2021-05-07T18:15:23.748" v="4" actId="47"/>
          <pc:sldLayoutMkLst>
            <pc:docMk/>
            <pc:sldMasterMk cId="2746689693" sldId="2147483822"/>
            <pc:sldLayoutMk cId="3414021605" sldId="2147483829"/>
          </pc:sldLayoutMkLst>
        </pc:sldLayoutChg>
        <pc:sldLayoutChg chg="del">
          <pc:chgData name="Chestnut Street Baptist Church" userId="2e638f67cbaae9ec" providerId="LiveId" clId="{6C55457F-4D91-46A0-A3DE-602EEB045A94}" dt="2021-05-07T18:15:23.748" v="4" actId="47"/>
          <pc:sldLayoutMkLst>
            <pc:docMk/>
            <pc:sldMasterMk cId="2746689693" sldId="2147483822"/>
            <pc:sldLayoutMk cId="283939334" sldId="2147483830"/>
          </pc:sldLayoutMkLst>
        </pc:sldLayoutChg>
        <pc:sldLayoutChg chg="del">
          <pc:chgData name="Chestnut Street Baptist Church" userId="2e638f67cbaae9ec" providerId="LiveId" clId="{6C55457F-4D91-46A0-A3DE-602EEB045A94}" dt="2021-05-07T18:15:23.748" v="4" actId="47"/>
          <pc:sldLayoutMkLst>
            <pc:docMk/>
            <pc:sldMasterMk cId="2746689693" sldId="2147483822"/>
            <pc:sldLayoutMk cId="3785551978" sldId="2147483831"/>
          </pc:sldLayoutMkLst>
        </pc:sldLayoutChg>
        <pc:sldLayoutChg chg="del">
          <pc:chgData name="Chestnut Street Baptist Church" userId="2e638f67cbaae9ec" providerId="LiveId" clId="{6C55457F-4D91-46A0-A3DE-602EEB045A94}" dt="2021-05-07T18:15:23.748" v="4" actId="47"/>
          <pc:sldLayoutMkLst>
            <pc:docMk/>
            <pc:sldMasterMk cId="2746689693" sldId="2147483822"/>
            <pc:sldLayoutMk cId="2073231241" sldId="2147483832"/>
          </pc:sldLayoutMkLst>
        </pc:sldLayoutChg>
        <pc:sldLayoutChg chg="del">
          <pc:chgData name="Chestnut Street Baptist Church" userId="2e638f67cbaae9ec" providerId="LiveId" clId="{6C55457F-4D91-46A0-A3DE-602EEB045A94}" dt="2021-05-07T18:15:23.748" v="4" actId="47"/>
          <pc:sldLayoutMkLst>
            <pc:docMk/>
            <pc:sldMasterMk cId="2746689693" sldId="2147483822"/>
            <pc:sldLayoutMk cId="3331385398" sldId="2147483833"/>
          </pc:sldLayoutMkLst>
        </pc:sldLayoutChg>
        <pc:sldLayoutChg chg="del">
          <pc:chgData name="Chestnut Street Baptist Church" userId="2e638f67cbaae9ec" providerId="LiveId" clId="{6C55457F-4D91-46A0-A3DE-602EEB045A94}" dt="2021-05-07T18:15:23.748" v="4" actId="47"/>
          <pc:sldLayoutMkLst>
            <pc:docMk/>
            <pc:sldMasterMk cId="2746689693" sldId="2147483822"/>
            <pc:sldLayoutMk cId="3638709892" sldId="2147483834"/>
          </pc:sldLayoutMkLst>
        </pc:sldLayoutChg>
        <pc:sldLayoutChg chg="del">
          <pc:chgData name="Chestnut Street Baptist Church" userId="2e638f67cbaae9ec" providerId="LiveId" clId="{6C55457F-4D91-46A0-A3DE-602EEB045A94}" dt="2021-05-07T18:15:23.748" v="4" actId="47"/>
          <pc:sldLayoutMkLst>
            <pc:docMk/>
            <pc:sldMasterMk cId="2746689693" sldId="2147483822"/>
            <pc:sldLayoutMk cId="1605452335" sldId="2147483835"/>
          </pc:sldLayoutMkLst>
        </pc:sldLayoutChg>
        <pc:sldLayoutChg chg="del">
          <pc:chgData name="Chestnut Street Baptist Church" userId="2e638f67cbaae9ec" providerId="LiveId" clId="{6C55457F-4D91-46A0-A3DE-602EEB045A94}" dt="2021-05-07T18:15:23.748" v="4" actId="47"/>
          <pc:sldLayoutMkLst>
            <pc:docMk/>
            <pc:sldMasterMk cId="2746689693" sldId="2147483822"/>
            <pc:sldLayoutMk cId="4221857538" sldId="2147483836"/>
          </pc:sldLayoutMkLst>
        </pc:sldLayoutChg>
        <pc:sldLayoutChg chg="del">
          <pc:chgData name="Chestnut Street Baptist Church" userId="2e638f67cbaae9ec" providerId="LiveId" clId="{6C55457F-4D91-46A0-A3DE-602EEB045A94}" dt="2021-05-07T18:15:23.748" v="4" actId="47"/>
          <pc:sldLayoutMkLst>
            <pc:docMk/>
            <pc:sldMasterMk cId="2746689693" sldId="2147483822"/>
            <pc:sldLayoutMk cId="37877104" sldId="2147483837"/>
          </pc:sldLayoutMkLst>
        </pc:sldLayoutChg>
        <pc:sldLayoutChg chg="del">
          <pc:chgData name="Chestnut Street Baptist Church" userId="2e638f67cbaae9ec" providerId="LiveId" clId="{6C55457F-4D91-46A0-A3DE-602EEB045A94}" dt="2021-05-07T18:15:23.748" v="4" actId="47"/>
          <pc:sldLayoutMkLst>
            <pc:docMk/>
            <pc:sldMasterMk cId="2746689693" sldId="2147483822"/>
            <pc:sldLayoutMk cId="87830353" sldId="2147483838"/>
          </pc:sldLayoutMkLst>
        </pc:sldLayoutChg>
        <pc:sldLayoutChg chg="del">
          <pc:chgData name="Chestnut Street Baptist Church" userId="2e638f67cbaae9ec" providerId="LiveId" clId="{6C55457F-4D91-46A0-A3DE-602EEB045A94}" dt="2021-05-07T18:15:23.748" v="4" actId="47"/>
          <pc:sldLayoutMkLst>
            <pc:docMk/>
            <pc:sldMasterMk cId="2746689693" sldId="2147483822"/>
            <pc:sldLayoutMk cId="837291935" sldId="2147483839"/>
          </pc:sldLayoutMkLst>
        </pc:sldLayoutChg>
        <pc:sldLayoutChg chg="del">
          <pc:chgData name="Chestnut Street Baptist Church" userId="2e638f67cbaae9ec" providerId="LiveId" clId="{6C55457F-4D91-46A0-A3DE-602EEB045A94}" dt="2021-05-07T18:15:23.748" v="4" actId="47"/>
          <pc:sldLayoutMkLst>
            <pc:docMk/>
            <pc:sldMasterMk cId="2746689693" sldId="2147483822"/>
            <pc:sldLayoutMk cId="2964630202" sldId="214748384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8496E-1515-4F83-8821-9028DBFC0F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20E871E-F9B1-41AB-B553-6E54438AB13C}">
      <dgm:prSet/>
      <dgm:spPr/>
      <dgm:t>
        <a:bodyPr/>
        <a:lstStyle/>
        <a:p>
          <a:r>
            <a:rPr lang="en-US"/>
            <a:t>Called Business Meeting</a:t>
          </a:r>
        </a:p>
      </dgm:t>
    </dgm:pt>
    <dgm:pt modelId="{F1DF9BF8-AC1E-408B-80F1-404B263D6E58}" type="parTrans" cxnId="{4A14AEC2-36E4-4EE5-BB93-6D0F8ACE1A4E}">
      <dgm:prSet/>
      <dgm:spPr/>
      <dgm:t>
        <a:bodyPr/>
        <a:lstStyle/>
        <a:p>
          <a:endParaRPr lang="en-US"/>
        </a:p>
      </dgm:t>
    </dgm:pt>
    <dgm:pt modelId="{E6621EF9-37F8-4862-B2DC-DD628F503C66}" type="sibTrans" cxnId="{4A14AEC2-36E4-4EE5-BB93-6D0F8ACE1A4E}">
      <dgm:prSet/>
      <dgm:spPr/>
      <dgm:t>
        <a:bodyPr/>
        <a:lstStyle/>
        <a:p>
          <a:endParaRPr lang="en-US"/>
        </a:p>
      </dgm:t>
    </dgm:pt>
    <dgm:pt modelId="{199B35D9-C58B-415E-A792-C9F5F44FDF12}">
      <dgm:prSet/>
      <dgm:spPr/>
      <dgm:t>
        <a:bodyPr/>
        <a:lstStyle/>
        <a:p>
          <a:r>
            <a:rPr lang="en-US"/>
            <a:t>Sunday, May 16, 6 p.m.</a:t>
          </a:r>
        </a:p>
      </dgm:t>
    </dgm:pt>
    <dgm:pt modelId="{58740A22-BB6E-42F0-8544-5E50765506D9}" type="parTrans" cxnId="{A337B30C-CD44-4CFD-9EA9-EEDDC959D3B4}">
      <dgm:prSet/>
      <dgm:spPr/>
      <dgm:t>
        <a:bodyPr/>
        <a:lstStyle/>
        <a:p>
          <a:endParaRPr lang="en-US"/>
        </a:p>
      </dgm:t>
    </dgm:pt>
    <dgm:pt modelId="{02368597-E3E5-4D22-A843-0605B3B98683}" type="sibTrans" cxnId="{A337B30C-CD44-4CFD-9EA9-EEDDC959D3B4}">
      <dgm:prSet/>
      <dgm:spPr/>
      <dgm:t>
        <a:bodyPr/>
        <a:lstStyle/>
        <a:p>
          <a:endParaRPr lang="en-US"/>
        </a:p>
      </dgm:t>
    </dgm:pt>
    <dgm:pt modelId="{6C59BAED-00B7-4D10-AD96-29A83CF0E063}" type="pres">
      <dgm:prSet presAssocID="{CDE8496E-1515-4F83-8821-9028DBFC0FC7}" presName="linear" presStyleCnt="0">
        <dgm:presLayoutVars>
          <dgm:dir/>
          <dgm:animLvl val="lvl"/>
          <dgm:resizeHandles val="exact"/>
        </dgm:presLayoutVars>
      </dgm:prSet>
      <dgm:spPr/>
    </dgm:pt>
    <dgm:pt modelId="{585B8153-E271-4B5A-9613-6C8438B4D076}" type="pres">
      <dgm:prSet presAssocID="{920E871E-F9B1-41AB-B553-6E54438AB13C}" presName="parentLin" presStyleCnt="0"/>
      <dgm:spPr/>
    </dgm:pt>
    <dgm:pt modelId="{48BFA0ED-9163-4137-90FC-2236D82B6921}" type="pres">
      <dgm:prSet presAssocID="{920E871E-F9B1-41AB-B553-6E54438AB13C}" presName="parentLeftMargin" presStyleLbl="node1" presStyleIdx="0" presStyleCnt="2"/>
      <dgm:spPr/>
    </dgm:pt>
    <dgm:pt modelId="{82F2D2A3-68B2-49BE-84DB-FCA6A4B369DB}" type="pres">
      <dgm:prSet presAssocID="{920E871E-F9B1-41AB-B553-6E54438AB13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702DB45-6D3D-48B3-9D59-F8B898BD92F3}" type="pres">
      <dgm:prSet presAssocID="{920E871E-F9B1-41AB-B553-6E54438AB13C}" presName="negativeSpace" presStyleCnt="0"/>
      <dgm:spPr/>
    </dgm:pt>
    <dgm:pt modelId="{FA66C3B6-75E0-4C19-8B02-AE4E34A7E8B0}" type="pres">
      <dgm:prSet presAssocID="{920E871E-F9B1-41AB-B553-6E54438AB13C}" presName="childText" presStyleLbl="conFgAcc1" presStyleIdx="0" presStyleCnt="2">
        <dgm:presLayoutVars>
          <dgm:bulletEnabled val="1"/>
        </dgm:presLayoutVars>
      </dgm:prSet>
      <dgm:spPr/>
    </dgm:pt>
    <dgm:pt modelId="{F3AA9570-FC82-4718-A8AE-9A824D39FFB1}" type="pres">
      <dgm:prSet presAssocID="{E6621EF9-37F8-4862-B2DC-DD628F503C66}" presName="spaceBetweenRectangles" presStyleCnt="0"/>
      <dgm:spPr/>
    </dgm:pt>
    <dgm:pt modelId="{8B543A3B-9D71-48F5-AF35-163CCBD1B05E}" type="pres">
      <dgm:prSet presAssocID="{199B35D9-C58B-415E-A792-C9F5F44FDF12}" presName="parentLin" presStyleCnt="0"/>
      <dgm:spPr/>
    </dgm:pt>
    <dgm:pt modelId="{F5EF99DC-0EF7-4AE6-9669-2AF9FF89618F}" type="pres">
      <dgm:prSet presAssocID="{199B35D9-C58B-415E-A792-C9F5F44FDF12}" presName="parentLeftMargin" presStyleLbl="node1" presStyleIdx="0" presStyleCnt="2"/>
      <dgm:spPr/>
    </dgm:pt>
    <dgm:pt modelId="{5C27BA4D-5BBB-4894-9574-FAE8CA115D56}" type="pres">
      <dgm:prSet presAssocID="{199B35D9-C58B-415E-A792-C9F5F44FDF1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36AD29F-8F4B-4DA6-A95F-6D933F85733B}" type="pres">
      <dgm:prSet presAssocID="{199B35D9-C58B-415E-A792-C9F5F44FDF12}" presName="negativeSpace" presStyleCnt="0"/>
      <dgm:spPr/>
    </dgm:pt>
    <dgm:pt modelId="{DC3E77D9-873E-4066-8865-C04EA645D8AD}" type="pres">
      <dgm:prSet presAssocID="{199B35D9-C58B-415E-A792-C9F5F44FDF1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81B7204-682B-4BD6-80C8-149B07895F61}" type="presOf" srcId="{920E871E-F9B1-41AB-B553-6E54438AB13C}" destId="{82F2D2A3-68B2-49BE-84DB-FCA6A4B369DB}" srcOrd="1" destOrd="0" presId="urn:microsoft.com/office/officeart/2005/8/layout/list1"/>
    <dgm:cxn modelId="{93A77D04-A0AD-4A1A-B066-822C736F7BD3}" type="presOf" srcId="{CDE8496E-1515-4F83-8821-9028DBFC0FC7}" destId="{6C59BAED-00B7-4D10-AD96-29A83CF0E063}" srcOrd="0" destOrd="0" presId="urn:microsoft.com/office/officeart/2005/8/layout/list1"/>
    <dgm:cxn modelId="{3DD7D308-5038-43EA-8CCB-76B4AC98497C}" type="presOf" srcId="{920E871E-F9B1-41AB-B553-6E54438AB13C}" destId="{48BFA0ED-9163-4137-90FC-2236D82B6921}" srcOrd="0" destOrd="0" presId="urn:microsoft.com/office/officeart/2005/8/layout/list1"/>
    <dgm:cxn modelId="{A337B30C-CD44-4CFD-9EA9-EEDDC959D3B4}" srcId="{CDE8496E-1515-4F83-8821-9028DBFC0FC7}" destId="{199B35D9-C58B-415E-A792-C9F5F44FDF12}" srcOrd="1" destOrd="0" parTransId="{58740A22-BB6E-42F0-8544-5E50765506D9}" sibTransId="{02368597-E3E5-4D22-A843-0605B3B98683}"/>
    <dgm:cxn modelId="{51D25D5B-3F2C-4CD4-9F3A-31F27117146D}" type="presOf" srcId="{199B35D9-C58B-415E-A792-C9F5F44FDF12}" destId="{5C27BA4D-5BBB-4894-9574-FAE8CA115D56}" srcOrd="1" destOrd="0" presId="urn:microsoft.com/office/officeart/2005/8/layout/list1"/>
    <dgm:cxn modelId="{E4275DB6-87A0-4CD8-AE6D-466CD3851EAF}" type="presOf" srcId="{199B35D9-C58B-415E-A792-C9F5F44FDF12}" destId="{F5EF99DC-0EF7-4AE6-9669-2AF9FF89618F}" srcOrd="0" destOrd="0" presId="urn:microsoft.com/office/officeart/2005/8/layout/list1"/>
    <dgm:cxn modelId="{4A14AEC2-36E4-4EE5-BB93-6D0F8ACE1A4E}" srcId="{CDE8496E-1515-4F83-8821-9028DBFC0FC7}" destId="{920E871E-F9B1-41AB-B553-6E54438AB13C}" srcOrd="0" destOrd="0" parTransId="{F1DF9BF8-AC1E-408B-80F1-404B263D6E58}" sibTransId="{E6621EF9-37F8-4862-B2DC-DD628F503C66}"/>
    <dgm:cxn modelId="{5D105DEA-C9D3-4D81-BC65-CDE4F092E6D1}" type="presParOf" srcId="{6C59BAED-00B7-4D10-AD96-29A83CF0E063}" destId="{585B8153-E271-4B5A-9613-6C8438B4D076}" srcOrd="0" destOrd="0" presId="urn:microsoft.com/office/officeart/2005/8/layout/list1"/>
    <dgm:cxn modelId="{22AA9B0F-8756-4A64-9271-D0E0D3BAC368}" type="presParOf" srcId="{585B8153-E271-4B5A-9613-6C8438B4D076}" destId="{48BFA0ED-9163-4137-90FC-2236D82B6921}" srcOrd="0" destOrd="0" presId="urn:microsoft.com/office/officeart/2005/8/layout/list1"/>
    <dgm:cxn modelId="{699AE174-5431-4BD9-9CBD-426D19DAEE08}" type="presParOf" srcId="{585B8153-E271-4B5A-9613-6C8438B4D076}" destId="{82F2D2A3-68B2-49BE-84DB-FCA6A4B369DB}" srcOrd="1" destOrd="0" presId="urn:microsoft.com/office/officeart/2005/8/layout/list1"/>
    <dgm:cxn modelId="{3A5B37BD-EFF5-4A30-A5B1-74CA69E85356}" type="presParOf" srcId="{6C59BAED-00B7-4D10-AD96-29A83CF0E063}" destId="{9702DB45-6D3D-48B3-9D59-F8B898BD92F3}" srcOrd="1" destOrd="0" presId="urn:microsoft.com/office/officeart/2005/8/layout/list1"/>
    <dgm:cxn modelId="{2051E3BA-DEC1-4BD3-AF59-4773CA586100}" type="presParOf" srcId="{6C59BAED-00B7-4D10-AD96-29A83CF0E063}" destId="{FA66C3B6-75E0-4C19-8B02-AE4E34A7E8B0}" srcOrd="2" destOrd="0" presId="urn:microsoft.com/office/officeart/2005/8/layout/list1"/>
    <dgm:cxn modelId="{6D2757E1-6554-4672-AD2E-5CA302EADA2C}" type="presParOf" srcId="{6C59BAED-00B7-4D10-AD96-29A83CF0E063}" destId="{F3AA9570-FC82-4718-A8AE-9A824D39FFB1}" srcOrd="3" destOrd="0" presId="urn:microsoft.com/office/officeart/2005/8/layout/list1"/>
    <dgm:cxn modelId="{D926E69A-551C-476D-9C46-571F1EB37D3C}" type="presParOf" srcId="{6C59BAED-00B7-4D10-AD96-29A83CF0E063}" destId="{8B543A3B-9D71-48F5-AF35-163CCBD1B05E}" srcOrd="4" destOrd="0" presId="urn:microsoft.com/office/officeart/2005/8/layout/list1"/>
    <dgm:cxn modelId="{28598F67-149B-4E58-AD59-AF7BB5F3E53F}" type="presParOf" srcId="{8B543A3B-9D71-48F5-AF35-163CCBD1B05E}" destId="{F5EF99DC-0EF7-4AE6-9669-2AF9FF89618F}" srcOrd="0" destOrd="0" presId="urn:microsoft.com/office/officeart/2005/8/layout/list1"/>
    <dgm:cxn modelId="{03BCE982-FEAC-4D79-89ED-FB10E504D1DB}" type="presParOf" srcId="{8B543A3B-9D71-48F5-AF35-163CCBD1B05E}" destId="{5C27BA4D-5BBB-4894-9574-FAE8CA115D56}" srcOrd="1" destOrd="0" presId="urn:microsoft.com/office/officeart/2005/8/layout/list1"/>
    <dgm:cxn modelId="{DBBC173A-5502-4A8A-97DA-3F6F654DDEBD}" type="presParOf" srcId="{6C59BAED-00B7-4D10-AD96-29A83CF0E063}" destId="{036AD29F-8F4B-4DA6-A95F-6D933F85733B}" srcOrd="5" destOrd="0" presId="urn:microsoft.com/office/officeart/2005/8/layout/list1"/>
    <dgm:cxn modelId="{EC6B2C87-D281-4ECB-A48F-18A89F2BBC28}" type="presParOf" srcId="{6C59BAED-00B7-4D10-AD96-29A83CF0E063}" destId="{DC3E77D9-873E-4066-8865-C04EA645D8A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6C3B6-75E0-4C19-8B02-AE4E34A7E8B0}">
      <dsp:nvSpPr>
        <dsp:cNvPr id="0" name=""/>
        <dsp:cNvSpPr/>
      </dsp:nvSpPr>
      <dsp:spPr>
        <a:xfrm>
          <a:off x="0" y="516214"/>
          <a:ext cx="1016812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2D2A3-68B2-49BE-84DB-FCA6A4B369DB}">
      <dsp:nvSpPr>
        <dsp:cNvPr id="0" name=""/>
        <dsp:cNvSpPr/>
      </dsp:nvSpPr>
      <dsp:spPr>
        <a:xfrm>
          <a:off x="508406" y="29134"/>
          <a:ext cx="7117689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32" tIns="0" rIns="269032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Called Business Meeting</a:t>
          </a:r>
        </a:p>
      </dsp:txBody>
      <dsp:txXfrm>
        <a:off x="555961" y="76689"/>
        <a:ext cx="7022579" cy="879050"/>
      </dsp:txXfrm>
    </dsp:sp>
    <dsp:sp modelId="{DC3E77D9-873E-4066-8865-C04EA645D8AD}">
      <dsp:nvSpPr>
        <dsp:cNvPr id="0" name=""/>
        <dsp:cNvSpPr/>
      </dsp:nvSpPr>
      <dsp:spPr>
        <a:xfrm>
          <a:off x="0" y="2013094"/>
          <a:ext cx="1016812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7BA4D-5BBB-4894-9574-FAE8CA115D56}">
      <dsp:nvSpPr>
        <dsp:cNvPr id="0" name=""/>
        <dsp:cNvSpPr/>
      </dsp:nvSpPr>
      <dsp:spPr>
        <a:xfrm>
          <a:off x="508406" y="1526014"/>
          <a:ext cx="7117689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32" tIns="0" rIns="269032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Sunday, May 16, 6 p.m.</a:t>
          </a:r>
        </a:p>
      </dsp:txBody>
      <dsp:txXfrm>
        <a:off x="555961" y="1573569"/>
        <a:ext cx="7022579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120A-824C-4716-B529-2BE186C492C0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560C9-858B-47EC-A428-9A482647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3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1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86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7387-2B79-4D33-BA4C-33B9CBEE35CC}" type="datetimeFigureOut">
              <a:rPr lang="en-US"/>
              <a:pPr>
                <a:defRPr/>
              </a:pPr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1DD3B-692C-4E20-8180-6792F962AC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2133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8A08-52D4-4C48-8E0B-3E3F9A40EA90}" type="datetimeFigureOut">
              <a:rPr lang="en-US"/>
              <a:pPr>
                <a:defRPr/>
              </a:pPr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BFAD-978E-4083-AFB2-613376037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9793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B07E-41D6-48B5-947B-D694B2BF5213}" type="datetimeFigureOut">
              <a:rPr lang="en-US"/>
              <a:pPr>
                <a:defRPr/>
              </a:pPr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74EC-5580-4DE4-9D73-FE8661182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2295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4C35-7412-43E3-9ACE-17026430CD34}" type="datetimeFigureOut">
              <a:rPr lang="en-US"/>
              <a:pPr>
                <a:defRPr/>
              </a:pPr>
              <a:t>5/7/2021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C1FD-2059-42FF-8731-A07699DC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8644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672A9-1041-4106-B5A3-DC133BF80DEC}" type="datetimeFigureOut">
              <a:rPr lang="en-US"/>
              <a:pPr>
                <a:defRPr/>
              </a:pPr>
              <a:t>5/7/2021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A282-52D8-46C6-8D9E-CFD440761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7343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D5BE3-6FC5-4F86-8EE2-C9647A8956C6}" type="datetimeFigureOut">
              <a:rPr lang="en-US"/>
              <a:pPr>
                <a:defRPr/>
              </a:pPr>
              <a:t>5/7/2021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ADDB2-1139-403E-B093-2D2EB7AA0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2412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4367-3E12-4264-94AD-26B688A32C1E}" type="datetimeFigureOut">
              <a:rPr lang="en-US"/>
              <a:pPr>
                <a:defRPr/>
              </a:pPr>
              <a:t>5/7/2021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7890-ACE6-4A43-855C-4FBB26BC2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758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8E29-5088-49D8-AF29-B0A41AAB1498}" type="datetimeFigureOut">
              <a:rPr lang="en-US"/>
              <a:pPr>
                <a:defRPr/>
              </a:pPr>
              <a:t>5/7/2021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3292-E7F9-4528-A949-ADBC669D2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464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89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4405-2DA6-48EB-8960-424C832794EC}" type="datetimeFigureOut">
              <a:rPr lang="en-US"/>
              <a:pPr>
                <a:defRPr/>
              </a:pPr>
              <a:t>5/7/2021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5EFA-F2AC-4753-A975-F1FA0F7A04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1393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A5FDF-F2D8-445C-B285-488FA93D5986}" type="datetimeFigureOut">
              <a:rPr lang="en-US"/>
              <a:pPr>
                <a:defRPr/>
              </a:pPr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B7E6-BDA9-415B-A168-23238EEB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728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277B-022B-4131-B642-9567A157649D}" type="datetimeFigureOut">
              <a:rPr lang="en-US"/>
              <a:pPr>
                <a:defRPr/>
              </a:pPr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A82A-FF5C-4F36-B4FD-1210C1153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7765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7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2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7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7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1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6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2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0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/>
              <a:pPr>
                <a:defRPr/>
              </a:pPr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02579-075F-4A4D-82A6-4BEFE6FA2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841" y="1513360"/>
            <a:ext cx="7002317" cy="1915640"/>
          </a:xfrm>
          <a:solidFill>
            <a:srgbClr val="FFC000"/>
          </a:solidFill>
          <a:effectLst>
            <a:softEdge rad="127000"/>
          </a:effectLst>
        </p:spPr>
        <p:txBody>
          <a:bodyPr/>
          <a:lstStyle/>
          <a:p>
            <a:pPr marL="228600" marR="0" lvl="0" indent="-228600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Women’s Breakfast are back on!</a:t>
            </a:r>
            <a:b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Saturday, May 15, 9 a.m.</a:t>
            </a:r>
            <a:b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Bring something to share if able.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098165"/>
      </p:ext>
    </p:extLst>
  </p:cSld>
  <p:clrMapOvr>
    <a:masterClrMapping/>
  </p:clrMapOvr>
  <p:transition spd="med" advTm="8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75365A0C-43D9-47EF-84A4-C744D838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39"/>
            <a:ext cx="10168128" cy="229253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badi" panose="020B0604020104020204" pitchFamily="34" charset="0"/>
              </a:rPr>
              <a:t>Help us Nominate New Deacons!</a:t>
            </a:r>
            <a:endParaRPr lang="en-US" sz="48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1FC13B-9F4E-4A66-BC9C-06DC9875BB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72668" y="3135085"/>
          <a:ext cx="10168128" cy="2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6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82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82256-2FE8-4D35-8AC4-50EDDCD2D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0876" y="963386"/>
            <a:ext cx="3642819" cy="52088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Needle crafted Art for Foyer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display May-Aug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Clean, framed, ready to hang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Contact Jeannie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FAFC683-798A-4069-97F8-5808AD2CB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" r="21054" b="1"/>
          <a:stretch/>
        </p:blipFill>
        <p:spPr bwMode="auto">
          <a:xfrm>
            <a:off x="3254444" y="10"/>
            <a:ext cx="3781391" cy="41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EF1B645-5507-40F2-A1E2-257A1A944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7460"/>
          <a:stretch/>
        </p:blipFill>
        <p:spPr bwMode="auto">
          <a:xfrm>
            <a:off x="3254444" y="4233672"/>
            <a:ext cx="3781391" cy="26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2BCB714-F900-44EF-9DB5-7FC1AAF6D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r="2" b="2"/>
          <a:stretch/>
        </p:blipFill>
        <p:spPr bwMode="auto">
          <a:xfrm>
            <a:off x="20" y="10"/>
            <a:ext cx="3153821" cy="32095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C5436B8-5831-4DCA-AE6A-73AC04E3F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r="15676" b="2"/>
          <a:stretch/>
        </p:blipFill>
        <p:spPr bwMode="auto">
          <a:xfrm>
            <a:off x="20" y="3310148"/>
            <a:ext cx="3153821" cy="35478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0100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theme/theme1.xml><?xml version="1.0" encoding="utf-8"?>
<a:theme xmlns:a="http://schemas.openxmlformats.org/drawingml/2006/main" name="1_AccentBoxVTI">
  <a:themeElements>
    <a:clrScheme name="AnalogousFromRegularSeedRightStep">
      <a:dk1>
        <a:srgbClr val="000000"/>
      </a:dk1>
      <a:lt1>
        <a:srgbClr val="FFFFFF"/>
      </a:lt1>
      <a:dk2>
        <a:srgbClr val="24413A"/>
      </a:dk2>
      <a:lt2>
        <a:srgbClr val="F0ECED"/>
      </a:lt2>
      <a:accent1>
        <a:srgbClr val="46B197"/>
      </a:accent1>
      <a:accent2>
        <a:srgbClr val="3B9DB1"/>
      </a:accent2>
      <a:accent3>
        <a:srgbClr val="4D7EC3"/>
      </a:accent3>
      <a:accent4>
        <a:srgbClr val="5F5EBF"/>
      </a:accent4>
      <a:accent5>
        <a:srgbClr val="8150C4"/>
      </a:accent5>
      <a:accent6>
        <a:srgbClr val="A03EB3"/>
      </a:accent6>
      <a:hlink>
        <a:srgbClr val="CB657E"/>
      </a:hlink>
      <a:folHlink>
        <a:srgbClr val="878787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1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61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Abadi</vt:lpstr>
      <vt:lpstr>Arial</vt:lpstr>
      <vt:lpstr>Avenir Next LT Pro</vt:lpstr>
      <vt:lpstr>Calibri</vt:lpstr>
      <vt:lpstr>1_AccentBoxVTI</vt:lpstr>
      <vt:lpstr>1_Office Theme</vt:lpstr>
      <vt:lpstr>Women’s Breakfast are back on! Saturday, May 15, 9 a.m. Bring something to share if able. </vt:lpstr>
      <vt:lpstr>Help us Nominate New Deacons!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Chestnut Street Baptist Church</dc:creator>
  <cp:lastModifiedBy>Chestnut Street Baptist Church</cp:lastModifiedBy>
  <cp:revision>17</cp:revision>
  <dcterms:created xsi:type="dcterms:W3CDTF">2021-01-29T18:57:44Z</dcterms:created>
  <dcterms:modified xsi:type="dcterms:W3CDTF">2021-05-07T18:15:31Z</dcterms:modified>
</cp:coreProperties>
</file>