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39" r:id="rId3"/>
    <p:sldMasterId id="2147483758" r:id="rId4"/>
    <p:sldMasterId id="2147483776" r:id="rId5"/>
  </p:sldMasterIdLst>
  <p:notesMasterIdLst>
    <p:notesMasterId r:id="rId17"/>
  </p:notesMasterIdLst>
  <p:sldIdLst>
    <p:sldId id="1713" r:id="rId6"/>
    <p:sldId id="1538" r:id="rId7"/>
    <p:sldId id="2254" r:id="rId8"/>
    <p:sldId id="2255" r:id="rId9"/>
    <p:sldId id="1955" r:id="rId10"/>
    <p:sldId id="2234" r:id="rId11"/>
    <p:sldId id="2228" r:id="rId12"/>
    <p:sldId id="2258" r:id="rId13"/>
    <p:sldId id="2263" r:id="rId14"/>
    <p:sldId id="2266" r:id="rId15"/>
    <p:sldId id="2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1538"/>
            <p14:sldId id="2254"/>
            <p14:sldId id="2255"/>
            <p14:sldId id="1955"/>
            <p14:sldId id="2234"/>
            <p14:sldId id="2228"/>
            <p14:sldId id="2258"/>
            <p14:sldId id="2263"/>
            <p14:sldId id="2266"/>
            <p14:sldId id="2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92B"/>
    <a:srgbClr val="E0C483"/>
    <a:srgbClr val="11100C"/>
    <a:srgbClr val="FFFF99"/>
    <a:srgbClr val="FFC33E"/>
    <a:srgbClr val="036B88"/>
    <a:srgbClr val="C94D0F"/>
    <a:srgbClr val="756B62"/>
    <a:srgbClr val="003368"/>
    <a:srgbClr val="09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841D8-5B49-4BE8-8332-E353A5B4A0DC}" v="4" dt="2021-07-23T17:41:54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4F02B45B-C057-49EE-9E84-2A1671727B3A}"/>
    <pc:docChg chg="delSld modSld modSection">
      <pc:chgData name="Chestnut Street Baptist Church" userId="2e638f67cbaae9ec" providerId="LiveId" clId="{4F02B45B-C057-49EE-9E84-2A1671727B3A}" dt="2021-07-16T18:20:44.844" v="1"/>
      <pc:docMkLst>
        <pc:docMk/>
      </pc:docMkLst>
      <pc:sldChg chg="del">
        <pc:chgData name="Chestnut Street Baptist Church" userId="2e638f67cbaae9ec" providerId="LiveId" clId="{4F02B45B-C057-49EE-9E84-2A1671727B3A}" dt="2021-07-16T17:23:23.718" v="0" actId="2696"/>
        <pc:sldMkLst>
          <pc:docMk/>
          <pc:sldMk cId="770593150" sldId="2256"/>
        </pc:sldMkLst>
      </pc:sldChg>
      <pc:sldChg chg="del">
        <pc:chgData name="Chestnut Street Baptist Church" userId="2e638f67cbaae9ec" providerId="LiveId" clId="{4F02B45B-C057-49EE-9E84-2A1671727B3A}" dt="2021-07-16T18:20:44.844" v="1"/>
        <pc:sldMkLst>
          <pc:docMk/>
          <pc:sldMk cId="2824538709" sldId="2263"/>
        </pc:sldMkLst>
      </pc:sldChg>
    </pc:docChg>
  </pc:docChgLst>
  <pc:docChgLst>
    <pc:chgData name="Chestnut Street Baptist Church" userId="2e638f67cbaae9ec" providerId="LiveId" clId="{4A096557-EC94-4EA9-841D-EB6E304C1CF8}"/>
    <pc:docChg chg="delSld delMainMaster modSection">
      <pc:chgData name="Chestnut Street Baptist Church" userId="2e638f67cbaae9ec" providerId="LiveId" clId="{4A096557-EC94-4EA9-841D-EB6E304C1CF8}" dt="2021-07-10T20:28:49.143" v="0" actId="2696"/>
      <pc:docMkLst>
        <pc:docMk/>
      </pc:docMkLst>
      <pc:sldChg chg="del">
        <pc:chgData name="Chestnut Street Baptist Church" userId="2e638f67cbaae9ec" providerId="LiveId" clId="{4A096557-EC94-4EA9-841D-EB6E304C1CF8}" dt="2021-07-10T20:28:49.143" v="0" actId="2696"/>
        <pc:sldMkLst>
          <pc:docMk/>
          <pc:sldMk cId="2334094974" sldId="2259"/>
        </pc:sldMkLst>
      </pc:sldChg>
      <pc:sldMasterChg chg="del delSldLayout">
        <pc:chgData name="Chestnut Street Baptist Church" userId="2e638f67cbaae9ec" providerId="LiveId" clId="{4A096557-EC94-4EA9-841D-EB6E304C1CF8}" dt="2021-07-10T20:28:49.143" v="0" actId="2696"/>
        <pc:sldMasterMkLst>
          <pc:docMk/>
          <pc:sldMasterMk cId="710371010" sldId="2147483758"/>
        </pc:sldMasterMkLst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3866324613" sldId="2147483759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833041266" sldId="2147483760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643323415" sldId="2147483761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3855825904" sldId="2147483762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962762640" sldId="2147483763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4027164723" sldId="2147483764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4163324488" sldId="2147483765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701325428" sldId="2147483766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3263565785" sldId="2147483767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3468738616" sldId="2147483768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973444139" sldId="2147483769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778406897" sldId="2147483770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190937379" sldId="2147483771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156434163" sldId="2147483772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856846350" sldId="2147483773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2628567177" sldId="2147483774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8409051" sldId="2147483775"/>
          </pc:sldLayoutMkLst>
        </pc:sldLayoutChg>
        <pc:sldLayoutChg chg="del">
          <pc:chgData name="Chestnut Street Baptist Church" userId="2e638f67cbaae9ec" providerId="LiveId" clId="{4A096557-EC94-4EA9-841D-EB6E304C1CF8}" dt="2021-07-10T20:28:49.143" v="0" actId="2696"/>
          <pc:sldLayoutMkLst>
            <pc:docMk/>
            <pc:sldMasterMk cId="710371010" sldId="2147483758"/>
            <pc:sldLayoutMk cId="1308838536" sldId="2147483776"/>
          </pc:sldLayoutMkLst>
        </pc:sldLayoutChg>
      </pc:sldMasterChg>
    </pc:docChg>
  </pc:docChgLst>
  <pc:docChgLst>
    <pc:chgData name="Frank Johnson" userId="26f161d6219a5429" providerId="LiveId" clId="{60292686-3C81-4051-B97F-4090CB3E694E}"/>
    <pc:docChg chg="delSld modSld modSection">
      <pc:chgData name="Frank Johnson" userId="26f161d6219a5429" providerId="LiveId" clId="{60292686-3C81-4051-B97F-4090CB3E694E}" dt="2021-07-02T17:59:55.430" v="24"/>
      <pc:docMkLst>
        <pc:docMk/>
      </pc:docMkLst>
      <pc:sldChg chg="modTransition">
        <pc:chgData name="Frank Johnson" userId="26f161d6219a5429" providerId="LiveId" clId="{60292686-3C81-4051-B97F-4090CB3E694E}" dt="2021-07-02T17:59:37.762" v="8"/>
        <pc:sldMkLst>
          <pc:docMk/>
          <pc:sldMk cId="2175006755" sldId="2228"/>
        </pc:sldMkLst>
      </pc:sldChg>
      <pc:sldChg chg="del">
        <pc:chgData name="Frank Johnson" userId="26f161d6219a5429" providerId="LiveId" clId="{60292686-3C81-4051-B97F-4090CB3E694E}" dt="2021-07-02T17:58:08.019" v="0" actId="47"/>
        <pc:sldMkLst>
          <pc:docMk/>
          <pc:sldMk cId="4217835821" sldId="2257"/>
        </pc:sldMkLst>
      </pc:sldChg>
      <pc:sldChg chg="modTransition">
        <pc:chgData name="Frank Johnson" userId="26f161d6219a5429" providerId="LiveId" clId="{60292686-3C81-4051-B97F-4090CB3E694E}" dt="2021-07-02T17:59:48.885" v="16"/>
        <pc:sldMkLst>
          <pc:docMk/>
          <pc:sldMk cId="1598001808" sldId="2258"/>
        </pc:sldMkLst>
      </pc:sldChg>
      <pc:sldChg chg="modTransition">
        <pc:chgData name="Frank Johnson" userId="26f161d6219a5429" providerId="LiveId" clId="{60292686-3C81-4051-B97F-4090CB3E694E}" dt="2021-07-02T17:59:55.430" v="24"/>
        <pc:sldMkLst>
          <pc:docMk/>
          <pc:sldMk cId="2334094974" sldId="2259"/>
        </pc:sldMkLst>
      </pc:sldChg>
    </pc:docChg>
  </pc:docChgLst>
  <pc:docChgLst>
    <pc:chgData name="Chestnut Street Baptist Church" userId="2e638f67cbaae9ec" providerId="LiveId" clId="{8D5841D8-5B49-4BE8-8332-E353A5B4A0DC}"/>
    <pc:docChg chg="addSld delSld modSld modSection">
      <pc:chgData name="Chestnut Street Baptist Church" userId="2e638f67cbaae9ec" providerId="LiveId" clId="{8D5841D8-5B49-4BE8-8332-E353A5B4A0DC}" dt="2021-07-23T17:41:52.202" v="9"/>
      <pc:docMkLst>
        <pc:docMk/>
      </pc:docMkLst>
      <pc:sldChg chg="modSp mod">
        <pc:chgData name="Chestnut Street Baptist Church" userId="2e638f67cbaae9ec" providerId="LiveId" clId="{8D5841D8-5B49-4BE8-8332-E353A5B4A0DC}" dt="2021-07-23T17:12:12.093" v="5" actId="20577"/>
        <pc:sldMkLst>
          <pc:docMk/>
          <pc:sldMk cId="2175006755" sldId="2228"/>
        </pc:sldMkLst>
        <pc:spChg chg="mod">
          <ac:chgData name="Chestnut Street Baptist Church" userId="2e638f67cbaae9ec" providerId="LiveId" clId="{8D5841D8-5B49-4BE8-8332-E353A5B4A0DC}" dt="2021-07-23T17:12:12.093" v="5" actId="20577"/>
          <ac:spMkLst>
            <pc:docMk/>
            <pc:sldMk cId="2175006755" sldId="2228"/>
            <ac:spMk id="4" creationId="{24BA701B-83DC-48FD-AA51-4889389D4F73}"/>
          </ac:spMkLst>
        </pc:spChg>
      </pc:sldChg>
      <pc:sldChg chg="del">
        <pc:chgData name="Chestnut Street Baptist Church" userId="2e638f67cbaae9ec" providerId="LiveId" clId="{8D5841D8-5B49-4BE8-8332-E353A5B4A0DC}" dt="2021-07-23T17:03:56.233" v="0" actId="2696"/>
        <pc:sldMkLst>
          <pc:docMk/>
          <pc:sldMk cId="1695619261" sldId="2262"/>
        </pc:sldMkLst>
      </pc:sldChg>
      <pc:sldChg chg="del">
        <pc:chgData name="Chestnut Street Baptist Church" userId="2e638f67cbaae9ec" providerId="LiveId" clId="{8D5841D8-5B49-4BE8-8332-E353A5B4A0DC}" dt="2021-07-23T17:12:48.069" v="7" actId="2696"/>
        <pc:sldMkLst>
          <pc:docMk/>
          <pc:sldMk cId="3194806165" sldId="2264"/>
        </pc:sldMkLst>
      </pc:sldChg>
      <pc:sldChg chg="add">
        <pc:chgData name="Chestnut Street Baptist Church" userId="2e638f67cbaae9ec" providerId="LiveId" clId="{8D5841D8-5B49-4BE8-8332-E353A5B4A0DC}" dt="2021-07-23T17:12:40.602" v="6"/>
        <pc:sldMkLst>
          <pc:docMk/>
          <pc:sldMk cId="3173722869" sldId="2265"/>
        </pc:sldMkLst>
      </pc:sldChg>
      <pc:sldChg chg="addSp del delDesignElem">
        <pc:chgData name="Chestnut Street Baptist Church" userId="2e638f67cbaae9ec" providerId="LiveId" clId="{8D5841D8-5B49-4BE8-8332-E353A5B4A0DC}" dt="2021-07-23T17:41:52.202" v="9"/>
        <pc:sldMkLst>
          <pc:docMk/>
          <pc:sldMk cId="4150376557" sldId="2266"/>
        </pc:sldMkLst>
        <pc:spChg chg="add">
          <ac:chgData name="Chestnut Street Baptist Church" userId="2e638f67cbaae9ec" providerId="LiveId" clId="{8D5841D8-5B49-4BE8-8332-E353A5B4A0DC}" dt="2021-07-23T17:41:52.202" v="9"/>
          <ac:spMkLst>
            <pc:docMk/>
            <pc:sldMk cId="4150376557" sldId="2266"/>
            <ac:spMk id="14" creationId="{1CE580D1-F917-4567-AFB4-99AA9B52ADF0}"/>
          </ac:spMkLst>
        </pc:spChg>
        <pc:spChg chg="add">
          <ac:chgData name="Chestnut Street Baptist Church" userId="2e638f67cbaae9ec" providerId="LiveId" clId="{8D5841D8-5B49-4BE8-8332-E353A5B4A0DC}" dt="2021-07-23T17:41:52.202" v="9"/>
          <ac:spMkLst>
            <pc:docMk/>
            <pc:sldMk cId="4150376557" sldId="2266"/>
            <ac:spMk id="35" creationId="{021A4066-B261-49FE-952E-A0FE3EE75CD2}"/>
          </ac:spMkLst>
        </pc:spChg>
        <pc:spChg chg="add">
          <ac:chgData name="Chestnut Street Baptist Church" userId="2e638f67cbaae9ec" providerId="LiveId" clId="{8D5841D8-5B49-4BE8-8332-E353A5B4A0DC}" dt="2021-07-23T17:41:52.202" v="9"/>
          <ac:spMkLst>
            <pc:docMk/>
            <pc:sldMk cId="4150376557" sldId="2266"/>
            <ac:spMk id="37" creationId="{81958111-BC13-4D45-AB27-0C2C83F9BA64}"/>
          </ac:spMkLst>
        </pc:spChg>
        <pc:grpChg chg="add">
          <ac:chgData name="Chestnut Street Baptist Church" userId="2e638f67cbaae9ec" providerId="LiveId" clId="{8D5841D8-5B49-4BE8-8332-E353A5B4A0DC}" dt="2021-07-23T17:41:52.202" v="9"/>
          <ac:grpSpMkLst>
            <pc:docMk/>
            <pc:sldMk cId="4150376557" sldId="2266"/>
            <ac:grpSpMk id="38" creationId="{82188758-E18A-4CE5-9D03-F4BF5D887C3F}"/>
          </ac:grpSpMkLst>
        </pc:grpChg>
        <pc:picChg chg="add">
          <ac:chgData name="Chestnut Street Baptist Church" userId="2e638f67cbaae9ec" providerId="LiveId" clId="{8D5841D8-5B49-4BE8-8332-E353A5B4A0DC}" dt="2021-07-23T17:41:52.202" v="9"/>
          <ac:picMkLst>
            <pc:docMk/>
            <pc:sldMk cId="4150376557" sldId="2266"/>
            <ac:picMk id="16" creationId="{1F5620B8-A2D8-4568-B566-F0453A0D9167}"/>
          </ac:picMkLst>
        </pc:picChg>
        <pc:picChg chg="add">
          <ac:chgData name="Chestnut Street Baptist Church" userId="2e638f67cbaae9ec" providerId="LiveId" clId="{8D5841D8-5B49-4BE8-8332-E353A5B4A0DC}" dt="2021-07-23T17:41:52.202" v="9"/>
          <ac:picMkLst>
            <pc:docMk/>
            <pc:sldMk cId="4150376557" sldId="2266"/>
            <ac:picMk id="41" creationId="{D42F4933-2ECF-4EE5-BCE4-F19E3CA609FE}"/>
          </ac:picMkLst>
        </pc:picChg>
        <pc:cxnChg chg="add">
          <ac:chgData name="Chestnut Street Baptist Church" userId="2e638f67cbaae9ec" providerId="LiveId" clId="{8D5841D8-5B49-4BE8-8332-E353A5B4A0DC}" dt="2021-07-23T17:41:52.202" v="9"/>
          <ac:cxnSpMkLst>
            <pc:docMk/>
            <pc:sldMk cId="4150376557" sldId="2266"/>
            <ac:cxnSpMk id="33" creationId="{1C7D2BA4-4B7A-4596-8BCC-5CF715423894}"/>
          </ac:cxnSpMkLst>
        </pc:cxnChg>
        <pc:cxnChg chg="add">
          <ac:chgData name="Chestnut Street Baptist Church" userId="2e638f67cbaae9ec" providerId="LiveId" clId="{8D5841D8-5B49-4BE8-8332-E353A5B4A0DC}" dt="2021-07-23T17:41:52.202" v="9"/>
          <ac:cxnSpMkLst>
            <pc:docMk/>
            <pc:sldMk cId="4150376557" sldId="2266"/>
            <ac:cxnSpMk id="34" creationId="{C9D4B225-18E9-4C5B-94D8-2ABE6D161E4A}"/>
          </ac:cxnSpMkLst>
        </pc:cxnChg>
        <pc:cxnChg chg="add">
          <ac:chgData name="Chestnut Street Baptist Church" userId="2e638f67cbaae9ec" providerId="LiveId" clId="{8D5841D8-5B49-4BE8-8332-E353A5B4A0DC}" dt="2021-07-23T17:41:52.202" v="9"/>
          <ac:cxnSpMkLst>
            <pc:docMk/>
            <pc:sldMk cId="4150376557" sldId="2266"/>
            <ac:cxnSpMk id="36" creationId="{381B4579-E2EA-4BD7-94FF-0A0BEE135C6B}"/>
          </ac:cxnSpMkLst>
        </pc:cxnChg>
        <pc:cxnChg chg="add">
          <ac:chgData name="Chestnut Street Baptist Church" userId="2e638f67cbaae9ec" providerId="LiveId" clId="{8D5841D8-5B49-4BE8-8332-E353A5B4A0DC}" dt="2021-07-23T17:41:52.202" v="9"/>
          <ac:cxnSpMkLst>
            <pc:docMk/>
            <pc:sldMk cId="4150376557" sldId="2266"/>
            <ac:cxnSpMk id="42" creationId="{C6FAC23C-014D-4AC5-AD1B-36F7D0E7EF3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9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9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1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1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201946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40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1454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63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773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742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2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8670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5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12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678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86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91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61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8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4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9685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6845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9228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2270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85603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2594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99028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3724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2658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3150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7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81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72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30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45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32698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543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47171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73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6402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0934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6511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7116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7929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21122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65391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9653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586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5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0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43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salvationprayer.eu/2017/04/20/prayer-for-relationship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20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4A6B0-1A5C-4FF5-BC98-21596FBBF37B}"/>
              </a:ext>
            </a:extLst>
          </p:cNvPr>
          <p:cNvSpPr txBox="1"/>
          <p:nvPr/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Paintings in the foyer by Meriam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Tussinger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are for sale to support the building fund.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Talk to Jeannie Johnson about donating</a:t>
            </a: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8E5816-8CFC-4009-A202-E54DAA679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465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41" name="Picture 26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28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7655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ction tools and gears">
            <a:extLst>
              <a:ext uri="{FF2B5EF4-FFF2-40B4-BE49-F238E27FC236}">
                <a16:creationId xmlns:a16="http://schemas.microsoft.com/office/drawing/2014/main" id="{744C5A16-31C7-4E6D-8890-772249EED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CD71C0-382A-41D6-ABB2-D05A75C2FA1C}"/>
              </a:ext>
            </a:extLst>
          </p:cNvPr>
          <p:cNvSpPr txBox="1"/>
          <p:nvPr/>
        </p:nvSpPr>
        <p:spPr>
          <a:xfrm>
            <a:off x="769679" y="3168638"/>
            <a:ext cx="47330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Ronald Work Party</a:t>
            </a:r>
          </a:p>
          <a:p>
            <a:r>
              <a:rPr lang="en-US" sz="3600" dirty="0"/>
              <a:t>Monday, July 26</a:t>
            </a:r>
          </a:p>
          <a:p>
            <a:r>
              <a:rPr lang="en-US" sz="3600" dirty="0"/>
              <a:t>7 am in CSBC parking lot, &amp; 8 am Tues-Thurs. in Ronald</a:t>
            </a:r>
          </a:p>
        </p:txBody>
      </p:sp>
    </p:spTree>
    <p:extLst>
      <p:ext uri="{BB962C8B-B14F-4D97-AF65-F5344CB8AC3E}">
        <p14:creationId xmlns:p14="http://schemas.microsoft.com/office/powerpoint/2010/main" val="317372286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SUNDAY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Bible Study- 9 a.m.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Worship - 10:15 a.m.</a:t>
            </a:r>
          </a:p>
          <a:p>
            <a:pPr indent="0">
              <a:buNone/>
            </a:pPr>
            <a:endParaRPr lang="en-US" sz="3600" b="1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WEDNESDAY	 6:30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Prayer Group</a:t>
            </a:r>
          </a:p>
          <a:p>
            <a:pPr indent="0">
              <a:buNone/>
            </a:pPr>
            <a:r>
              <a:rPr lang="en-US" sz="3600" cap="none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Ignition</a:t>
            </a:r>
            <a:endParaRPr lang="en-US" sz="3600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1372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THURSDAY 		6:00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Summer Sizzle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(Collegiate &amp; Young Adults)</a:t>
            </a:r>
          </a:p>
        </p:txBody>
      </p:sp>
    </p:spTree>
    <p:extLst>
      <p:ext uri="{BB962C8B-B14F-4D97-AF65-F5344CB8AC3E}">
        <p14:creationId xmlns:p14="http://schemas.microsoft.com/office/powerpoint/2010/main" val="14104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958737" y="50857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38843"/>
            <a:ext cx="63536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Giving Options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(Thank you for supporting this ministry!)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Mail: </a:t>
            </a:r>
            <a:r>
              <a:rPr lang="en-US" sz="3600" dirty="0">
                <a:solidFill>
                  <a:schemeClr val="bg1"/>
                </a:solidFill>
              </a:rPr>
              <a:t>609 N. Chestnut St. Ellensburg, 98926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Online: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www.csbcfamily.com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In Person: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2FDF1E2-C367-4BCB-A4D4-189DB696A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5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A701B-83DC-48FD-AA51-4889389D4F73}"/>
              </a:ext>
            </a:extLst>
          </p:cNvPr>
          <p:cNvSpPr txBox="1"/>
          <p:nvPr/>
        </p:nvSpPr>
        <p:spPr>
          <a:xfrm>
            <a:off x="6331974" y="3429000"/>
            <a:ext cx="5112774" cy="3188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Discussion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Moderator: Frank Johnson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6:00 p.m.</a:t>
            </a:r>
          </a:p>
        </p:txBody>
      </p:sp>
    </p:spTree>
    <p:extLst>
      <p:ext uri="{BB962C8B-B14F-4D97-AF65-F5344CB8AC3E}">
        <p14:creationId xmlns:p14="http://schemas.microsoft.com/office/powerpoint/2010/main" val="21750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B5036-F7EF-497D-A1FE-C02DE652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5106" b="7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522A3B49-07A4-4A7B-A39D-DC5ED0FFD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A1127-B9C9-4F22-A203-05E700A8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677415" y="1226752"/>
            <a:ext cx="6851126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Women’s Prayer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9785F-0925-4932-8E82-E1C95BF9D040}"/>
              </a:ext>
            </a:extLst>
          </p:cNvPr>
          <p:cNvSpPr txBox="1"/>
          <p:nvPr/>
        </p:nvSpPr>
        <p:spPr>
          <a:xfrm rot="21420000">
            <a:off x="4779386" y="2453949"/>
            <a:ext cx="6867212" cy="2944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EE801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Rachel Conger invites any women who would like to join her for a time of prayer on Thursdays at 10:00 a.m. in July.</a:t>
            </a:r>
          </a:p>
          <a:p>
            <a:pPr marL="6858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801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The plan is to meet in the Prayer Room at the north end of the Akker Educational Wing upstairs.</a:t>
            </a:r>
          </a:p>
        </p:txBody>
      </p:sp>
    </p:spTree>
    <p:extLst>
      <p:ext uri="{BB962C8B-B14F-4D97-AF65-F5344CB8AC3E}">
        <p14:creationId xmlns:p14="http://schemas.microsoft.com/office/powerpoint/2010/main" val="1598001808"/>
      </p:ext>
    </p:extLst>
  </p:cSld>
  <p:clrMapOvr>
    <a:masterClrMapping/>
  </p:clrMapOvr>
  <p:transition spd="med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9925412-1F03-44FD-9458-038715D1F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38709"/>
      </p:ext>
    </p:extLst>
  </p:cSld>
  <p:clrMapOvr>
    <a:masterClrMapping/>
  </p:clrMapOvr>
  <p:transition spd="med"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4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251</Words>
  <Application>Microsoft Office PowerPoint</Application>
  <PresentationFormat>Widescreen</PresentationFormat>
  <Paragraphs>48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Abadi</vt:lpstr>
      <vt:lpstr>Aldhabi</vt:lpstr>
      <vt:lpstr>Arial</vt:lpstr>
      <vt:lpstr>Calibri</vt:lpstr>
      <vt:lpstr>Century Gothic</vt:lpstr>
      <vt:lpstr>Gill Sans MT</vt:lpstr>
      <vt:lpstr>Impact</vt:lpstr>
      <vt:lpstr>Perpetua</vt:lpstr>
      <vt:lpstr>1_Office Theme</vt:lpstr>
      <vt:lpstr>2_Office Theme</vt:lpstr>
      <vt:lpstr>Main Event</vt:lpstr>
      <vt:lpstr>Mesh</vt:lpstr>
      <vt:lpstr>Gallery</vt:lpstr>
      <vt:lpstr>PowerPoint Presentation</vt:lpstr>
      <vt:lpstr>     </vt:lpstr>
      <vt:lpstr>     </vt:lpstr>
      <vt:lpstr>     </vt:lpstr>
      <vt:lpstr>Keep on Praying!</vt:lpstr>
      <vt:lpstr>PowerPoint Presentation</vt:lpstr>
      <vt:lpstr>PowerPoint Presentation</vt:lpstr>
      <vt:lpstr>Women’s Prayer Group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22</cp:revision>
  <dcterms:created xsi:type="dcterms:W3CDTF">2021-01-29T18:57:44Z</dcterms:created>
  <dcterms:modified xsi:type="dcterms:W3CDTF">2021-07-23T17:42:18Z</dcterms:modified>
</cp:coreProperties>
</file>