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7" r:id="rId2"/>
    <p:sldMasterId id="2147483739" r:id="rId3"/>
  </p:sldMasterIdLst>
  <p:notesMasterIdLst>
    <p:notesMasterId r:id="rId15"/>
  </p:notesMasterIdLst>
  <p:sldIdLst>
    <p:sldId id="1713" r:id="rId4"/>
    <p:sldId id="1538" r:id="rId5"/>
    <p:sldId id="2276" r:id="rId6"/>
    <p:sldId id="2255" r:id="rId7"/>
    <p:sldId id="1955" r:id="rId8"/>
    <p:sldId id="2234" r:id="rId9"/>
    <p:sldId id="2185" r:id="rId10"/>
    <p:sldId id="2274" r:id="rId11"/>
    <p:sldId id="2273" r:id="rId12"/>
    <p:sldId id="2140" r:id="rId13"/>
    <p:sldId id="2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1538"/>
            <p14:sldId id="2276"/>
            <p14:sldId id="2255"/>
            <p14:sldId id="1955"/>
            <p14:sldId id="2234"/>
            <p14:sldId id="2185"/>
            <p14:sldId id="2274"/>
            <p14:sldId id="2273"/>
            <p14:sldId id="2140"/>
            <p14:sldId id="2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92B"/>
    <a:srgbClr val="E0C483"/>
    <a:srgbClr val="11100C"/>
    <a:srgbClr val="FFFF99"/>
    <a:srgbClr val="FFC33E"/>
    <a:srgbClr val="036B88"/>
    <a:srgbClr val="C94D0F"/>
    <a:srgbClr val="756B62"/>
    <a:srgbClr val="003368"/>
    <a:srgbClr val="093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20E5E-FAB2-434D-9C81-808332B8F9AF}" v="5" dt="2021-11-26T17:59:07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FD345335-7A70-4974-AFE7-14F310D8E9C8}"/>
    <pc:docChg chg="delSld delMainMaster modSection">
      <pc:chgData name="Chestnut Street Baptist Church" userId="2e638f67cbaae9ec" providerId="LiveId" clId="{FD345335-7A70-4974-AFE7-14F310D8E9C8}" dt="2021-11-19T21:10:04.225" v="3" actId="47"/>
      <pc:docMkLst>
        <pc:docMk/>
      </pc:docMkLst>
      <pc:sldChg chg="del">
        <pc:chgData name="Chestnut Street Baptist Church" userId="2e638f67cbaae9ec" providerId="LiveId" clId="{FD345335-7A70-4974-AFE7-14F310D8E9C8}" dt="2021-11-19T21:09:55.211" v="1" actId="47"/>
        <pc:sldMkLst>
          <pc:docMk/>
          <pc:sldMk cId="0" sldId="258"/>
        </pc:sldMkLst>
      </pc:sldChg>
      <pc:sldChg chg="del">
        <pc:chgData name="Chestnut Street Baptist Church" userId="2e638f67cbaae9ec" providerId="LiveId" clId="{FD345335-7A70-4974-AFE7-14F310D8E9C8}" dt="2021-11-19T21:10:01.428" v="2" actId="47"/>
        <pc:sldMkLst>
          <pc:docMk/>
          <pc:sldMk cId="0" sldId="819"/>
        </pc:sldMkLst>
      </pc:sldChg>
      <pc:sldChg chg="del">
        <pc:chgData name="Chestnut Street Baptist Church" userId="2e638f67cbaae9ec" providerId="LiveId" clId="{FD345335-7A70-4974-AFE7-14F310D8E9C8}" dt="2021-11-19T21:09:54.118" v="0" actId="47"/>
        <pc:sldMkLst>
          <pc:docMk/>
          <pc:sldMk cId="0" sldId="1714"/>
        </pc:sldMkLst>
      </pc:sldChg>
      <pc:sldChg chg="del">
        <pc:chgData name="Chestnut Street Baptist Church" userId="2e638f67cbaae9ec" providerId="LiveId" clId="{FD345335-7A70-4974-AFE7-14F310D8E9C8}" dt="2021-11-19T21:10:04.225" v="3" actId="47"/>
        <pc:sldMkLst>
          <pc:docMk/>
          <pc:sldMk cId="4050444712" sldId="2267"/>
        </pc:sldMkLst>
      </pc:sldChg>
      <pc:sldMasterChg chg="del delSldLayout">
        <pc:chgData name="Chestnut Street Baptist Church" userId="2e638f67cbaae9ec" providerId="LiveId" clId="{FD345335-7A70-4974-AFE7-14F310D8E9C8}" dt="2021-11-19T21:10:04.225" v="3" actId="47"/>
        <pc:sldMasterMkLst>
          <pc:docMk/>
          <pc:sldMasterMk cId="1689245866" sldId="2147483751"/>
        </pc:sldMasterMkLst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533733014" sldId="2147483752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2614777137" sldId="2147483753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1863175429" sldId="2147483754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1045551091" sldId="2147483755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356473645" sldId="2147483756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2302246837" sldId="2147483757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357616233" sldId="2147483758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3301009972" sldId="2147483759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2578569120" sldId="2147483760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1679919352" sldId="2147483761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1594916051" sldId="2147483762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128845937" sldId="2147483763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926026509" sldId="2147483764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4053974806" sldId="2147483765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728415850" sldId="2147483766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2059998707" sldId="2147483767"/>
          </pc:sldLayoutMkLst>
        </pc:sldLayoutChg>
        <pc:sldLayoutChg chg="del">
          <pc:chgData name="Chestnut Street Baptist Church" userId="2e638f67cbaae9ec" providerId="LiveId" clId="{FD345335-7A70-4974-AFE7-14F310D8E9C8}" dt="2021-11-19T21:10:04.225" v="3" actId="47"/>
          <pc:sldLayoutMkLst>
            <pc:docMk/>
            <pc:sldMasterMk cId="1689245866" sldId="2147483751"/>
            <pc:sldLayoutMk cId="3830550271" sldId="2147483768"/>
          </pc:sldLayoutMkLst>
        </pc:sldLayoutChg>
      </pc:sldMasterChg>
    </pc:docChg>
  </pc:docChgLst>
  <pc:docChgLst>
    <pc:chgData name="Chestnut Street Baptist Church" userId="2e638f67cbaae9ec" providerId="LiveId" clId="{1DB20E5E-FAB2-434D-9C81-808332B8F9AF}"/>
    <pc:docChg chg="delSld modSection">
      <pc:chgData name="Chestnut Street Baptist Church" userId="2e638f67cbaae9ec" providerId="LiveId" clId="{1DB20E5E-FAB2-434D-9C81-808332B8F9AF}" dt="2021-11-23T18:23:12.908" v="1" actId="2696"/>
      <pc:docMkLst>
        <pc:docMk/>
      </pc:docMkLst>
      <pc:sldChg chg="del">
        <pc:chgData name="Chestnut Street Baptist Church" userId="2e638f67cbaae9ec" providerId="LiveId" clId="{1DB20E5E-FAB2-434D-9C81-808332B8F9AF}" dt="2021-11-23T18:22:49.523" v="0" actId="2696"/>
        <pc:sldMkLst>
          <pc:docMk/>
          <pc:sldMk cId="3445054111" sldId="2254"/>
        </pc:sldMkLst>
      </pc:sldChg>
      <pc:sldChg chg="del">
        <pc:chgData name="Chestnut Street Baptist Church" userId="2e638f67cbaae9ec" providerId="LiveId" clId="{1DB20E5E-FAB2-434D-9C81-808332B8F9AF}" dt="2021-11-23T18:23:12.908" v="1" actId="2696"/>
        <pc:sldMkLst>
          <pc:docMk/>
          <pc:sldMk cId="447940416" sldId="2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C4EF7-ED4C-4A25-B4D4-08B89B658E19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C3714-AC38-4779-9E2C-1FE3AE77320D}">
      <dgm:prSet/>
      <dgm:spPr/>
      <dgm:t>
        <a:bodyPr/>
        <a:lstStyle/>
        <a:p>
          <a:r>
            <a:rPr lang="en-US"/>
            <a:t>Cold Weather Shelter</a:t>
          </a:r>
        </a:p>
      </dgm:t>
    </dgm:pt>
    <dgm:pt modelId="{0AFFE511-BA46-4B7A-97A6-A31154EBA7C8}" type="parTrans" cxnId="{806143F8-97B5-4A3F-82D0-F149DEAEF567}">
      <dgm:prSet/>
      <dgm:spPr/>
      <dgm:t>
        <a:bodyPr/>
        <a:lstStyle/>
        <a:p>
          <a:endParaRPr lang="en-US"/>
        </a:p>
      </dgm:t>
    </dgm:pt>
    <dgm:pt modelId="{1C319830-D563-44BF-A370-AE1F003F4C23}" type="sibTrans" cxnId="{806143F8-97B5-4A3F-82D0-F149DEAEF567}">
      <dgm:prSet/>
      <dgm:spPr/>
      <dgm:t>
        <a:bodyPr/>
        <a:lstStyle/>
        <a:p>
          <a:endParaRPr lang="en-US"/>
        </a:p>
      </dgm:t>
    </dgm:pt>
    <dgm:pt modelId="{0021EBD9-7311-49B8-9DA2-AFDE6A6E9EA8}">
      <dgm:prSet custT="1"/>
      <dgm:spPr/>
      <dgm:t>
        <a:bodyPr/>
        <a:lstStyle/>
        <a:p>
          <a:r>
            <a:rPr lang="en-US" sz="2800" dirty="0"/>
            <a:t>Hosted by: United Methodist Church</a:t>
          </a:r>
        </a:p>
      </dgm:t>
    </dgm:pt>
    <dgm:pt modelId="{702DD386-919F-4531-A77E-2839A3AD3FDA}" type="parTrans" cxnId="{8F676787-DB9B-476C-8F21-B4C9043D275C}">
      <dgm:prSet/>
      <dgm:spPr/>
      <dgm:t>
        <a:bodyPr/>
        <a:lstStyle/>
        <a:p>
          <a:endParaRPr lang="en-US"/>
        </a:p>
      </dgm:t>
    </dgm:pt>
    <dgm:pt modelId="{69D9DEC6-F729-4427-B2B1-CCC2CA731C3B}" type="sibTrans" cxnId="{8F676787-DB9B-476C-8F21-B4C9043D275C}">
      <dgm:prSet/>
      <dgm:spPr/>
      <dgm:t>
        <a:bodyPr/>
        <a:lstStyle/>
        <a:p>
          <a:endParaRPr lang="en-US"/>
        </a:p>
      </dgm:t>
    </dgm:pt>
    <dgm:pt modelId="{4F37F67E-18D6-4BDD-9DBB-975E1211C7B7}">
      <dgm:prSet custT="1"/>
      <dgm:spPr/>
      <dgm:t>
        <a:bodyPr/>
        <a:lstStyle/>
        <a:p>
          <a:r>
            <a:rPr lang="en-US" sz="2800" dirty="0"/>
            <a:t>Training Session every Wednesday at 6:30 p.m.</a:t>
          </a:r>
        </a:p>
      </dgm:t>
    </dgm:pt>
    <dgm:pt modelId="{BB0603C8-ACEC-4ADA-BBE2-B5973ADF8E5C}" type="parTrans" cxnId="{2BBE03B7-C8F8-4CB5-8F4A-07FFD4988ECC}">
      <dgm:prSet/>
      <dgm:spPr/>
      <dgm:t>
        <a:bodyPr/>
        <a:lstStyle/>
        <a:p>
          <a:endParaRPr lang="en-US"/>
        </a:p>
      </dgm:t>
    </dgm:pt>
    <dgm:pt modelId="{CA36A675-99B4-433A-813D-2ABC9F2DCED6}" type="sibTrans" cxnId="{2BBE03B7-C8F8-4CB5-8F4A-07FFD4988ECC}">
      <dgm:prSet/>
      <dgm:spPr/>
      <dgm:t>
        <a:bodyPr/>
        <a:lstStyle/>
        <a:p>
          <a:endParaRPr lang="en-US"/>
        </a:p>
      </dgm:t>
    </dgm:pt>
    <dgm:pt modelId="{F5A4FEE8-0520-43AB-9772-34DF59BC23BB}">
      <dgm:prSet custT="1"/>
      <dgm:spPr/>
      <dgm:t>
        <a:bodyPr/>
        <a:lstStyle/>
        <a:p>
          <a:r>
            <a:rPr lang="en-US" sz="2800" dirty="0"/>
            <a:t>Shifts: evening, morning, Sat. laundry </a:t>
          </a:r>
        </a:p>
      </dgm:t>
    </dgm:pt>
    <dgm:pt modelId="{F6D25808-1039-4C52-8872-3892090C1D15}" type="parTrans" cxnId="{AB68D1CB-7BE5-437C-9380-68093D108C71}">
      <dgm:prSet/>
      <dgm:spPr/>
      <dgm:t>
        <a:bodyPr/>
        <a:lstStyle/>
        <a:p>
          <a:endParaRPr lang="en-US"/>
        </a:p>
      </dgm:t>
    </dgm:pt>
    <dgm:pt modelId="{1CA26D94-0CB2-4E06-A049-AE8F7B1E7D8A}" type="sibTrans" cxnId="{AB68D1CB-7BE5-437C-9380-68093D108C71}">
      <dgm:prSet/>
      <dgm:spPr/>
      <dgm:t>
        <a:bodyPr/>
        <a:lstStyle/>
        <a:p>
          <a:endParaRPr lang="en-US"/>
        </a:p>
      </dgm:t>
    </dgm:pt>
    <dgm:pt modelId="{4FBA4799-E916-4717-B382-F51A8B17761B}" type="pres">
      <dgm:prSet presAssocID="{E4EC4EF7-ED4C-4A25-B4D4-08B89B658E19}" presName="linear" presStyleCnt="0">
        <dgm:presLayoutVars>
          <dgm:dir/>
          <dgm:animLvl val="lvl"/>
          <dgm:resizeHandles val="exact"/>
        </dgm:presLayoutVars>
      </dgm:prSet>
      <dgm:spPr/>
    </dgm:pt>
    <dgm:pt modelId="{706437EB-65D7-4F07-9554-B6DC2E83E1DC}" type="pres">
      <dgm:prSet presAssocID="{305C3714-AC38-4779-9E2C-1FE3AE77320D}" presName="parentLin" presStyleCnt="0"/>
      <dgm:spPr/>
    </dgm:pt>
    <dgm:pt modelId="{1D93477C-07C1-4E2F-9279-DF38C40A3B75}" type="pres">
      <dgm:prSet presAssocID="{305C3714-AC38-4779-9E2C-1FE3AE77320D}" presName="parentLeftMargin" presStyleLbl="node1" presStyleIdx="0" presStyleCnt="1"/>
      <dgm:spPr/>
    </dgm:pt>
    <dgm:pt modelId="{2E93C2F7-2B42-4908-ADF5-DA693892258E}" type="pres">
      <dgm:prSet presAssocID="{305C3714-AC38-4779-9E2C-1FE3AE77320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09D191C-FE3D-41DF-87D1-0C87D10C2409}" type="pres">
      <dgm:prSet presAssocID="{305C3714-AC38-4779-9E2C-1FE3AE77320D}" presName="negativeSpace" presStyleCnt="0"/>
      <dgm:spPr/>
    </dgm:pt>
    <dgm:pt modelId="{483D54FC-A492-4B00-858A-AE68C52AB8D5}" type="pres">
      <dgm:prSet presAssocID="{305C3714-AC38-4779-9E2C-1FE3AE77320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F36EC10-62CF-4C9E-99CB-B0047D7E9F08}" type="presOf" srcId="{4F37F67E-18D6-4BDD-9DBB-975E1211C7B7}" destId="{483D54FC-A492-4B00-858A-AE68C52AB8D5}" srcOrd="0" destOrd="2" presId="urn:microsoft.com/office/officeart/2005/8/layout/list1"/>
    <dgm:cxn modelId="{160A1726-178A-495E-8EAB-9A79C513C061}" type="presOf" srcId="{0021EBD9-7311-49B8-9DA2-AFDE6A6E9EA8}" destId="{483D54FC-A492-4B00-858A-AE68C52AB8D5}" srcOrd="0" destOrd="0" presId="urn:microsoft.com/office/officeart/2005/8/layout/list1"/>
    <dgm:cxn modelId="{2077FD30-BD42-40A9-9287-067B5452DB46}" type="presOf" srcId="{305C3714-AC38-4779-9E2C-1FE3AE77320D}" destId="{2E93C2F7-2B42-4908-ADF5-DA693892258E}" srcOrd="1" destOrd="0" presId="urn:microsoft.com/office/officeart/2005/8/layout/list1"/>
    <dgm:cxn modelId="{8F676787-DB9B-476C-8F21-B4C9043D275C}" srcId="{305C3714-AC38-4779-9E2C-1FE3AE77320D}" destId="{0021EBD9-7311-49B8-9DA2-AFDE6A6E9EA8}" srcOrd="0" destOrd="0" parTransId="{702DD386-919F-4531-A77E-2839A3AD3FDA}" sibTransId="{69D9DEC6-F729-4427-B2B1-CCC2CA731C3B}"/>
    <dgm:cxn modelId="{2810898A-F55D-495F-A61C-FB58018B9CB3}" type="presOf" srcId="{305C3714-AC38-4779-9E2C-1FE3AE77320D}" destId="{1D93477C-07C1-4E2F-9279-DF38C40A3B75}" srcOrd="0" destOrd="0" presId="urn:microsoft.com/office/officeart/2005/8/layout/list1"/>
    <dgm:cxn modelId="{C26D8B9D-81B2-4AFB-A002-E18455609CB1}" type="presOf" srcId="{E4EC4EF7-ED4C-4A25-B4D4-08B89B658E19}" destId="{4FBA4799-E916-4717-B382-F51A8B17761B}" srcOrd="0" destOrd="0" presId="urn:microsoft.com/office/officeart/2005/8/layout/list1"/>
    <dgm:cxn modelId="{2BBE03B7-C8F8-4CB5-8F4A-07FFD4988ECC}" srcId="{305C3714-AC38-4779-9E2C-1FE3AE77320D}" destId="{4F37F67E-18D6-4BDD-9DBB-975E1211C7B7}" srcOrd="2" destOrd="0" parTransId="{BB0603C8-ACEC-4ADA-BBE2-B5973ADF8E5C}" sibTransId="{CA36A675-99B4-433A-813D-2ABC9F2DCED6}"/>
    <dgm:cxn modelId="{AB68D1CB-7BE5-437C-9380-68093D108C71}" srcId="{305C3714-AC38-4779-9E2C-1FE3AE77320D}" destId="{F5A4FEE8-0520-43AB-9772-34DF59BC23BB}" srcOrd="1" destOrd="0" parTransId="{F6D25808-1039-4C52-8872-3892090C1D15}" sibTransId="{1CA26D94-0CB2-4E06-A049-AE8F7B1E7D8A}"/>
    <dgm:cxn modelId="{F3E4C6E1-1BF0-4756-9AAB-92E4D02D1F6F}" type="presOf" srcId="{F5A4FEE8-0520-43AB-9772-34DF59BC23BB}" destId="{483D54FC-A492-4B00-858A-AE68C52AB8D5}" srcOrd="0" destOrd="1" presId="urn:microsoft.com/office/officeart/2005/8/layout/list1"/>
    <dgm:cxn modelId="{806143F8-97B5-4A3F-82D0-F149DEAEF567}" srcId="{E4EC4EF7-ED4C-4A25-B4D4-08B89B658E19}" destId="{305C3714-AC38-4779-9E2C-1FE3AE77320D}" srcOrd="0" destOrd="0" parTransId="{0AFFE511-BA46-4B7A-97A6-A31154EBA7C8}" sibTransId="{1C319830-D563-44BF-A370-AE1F003F4C23}"/>
    <dgm:cxn modelId="{4DE56CA9-078E-4771-918C-1046FE6F08F4}" type="presParOf" srcId="{4FBA4799-E916-4717-B382-F51A8B17761B}" destId="{706437EB-65D7-4F07-9554-B6DC2E83E1DC}" srcOrd="0" destOrd="0" presId="urn:microsoft.com/office/officeart/2005/8/layout/list1"/>
    <dgm:cxn modelId="{E6F0EA73-3D3F-414E-B3E0-F58738ACCE1F}" type="presParOf" srcId="{706437EB-65D7-4F07-9554-B6DC2E83E1DC}" destId="{1D93477C-07C1-4E2F-9279-DF38C40A3B75}" srcOrd="0" destOrd="0" presId="urn:microsoft.com/office/officeart/2005/8/layout/list1"/>
    <dgm:cxn modelId="{A714E956-28CC-4A52-B351-664521627D44}" type="presParOf" srcId="{706437EB-65D7-4F07-9554-B6DC2E83E1DC}" destId="{2E93C2F7-2B42-4908-ADF5-DA693892258E}" srcOrd="1" destOrd="0" presId="urn:microsoft.com/office/officeart/2005/8/layout/list1"/>
    <dgm:cxn modelId="{9CB46C69-61B5-4E9D-B8B5-A456D69AB261}" type="presParOf" srcId="{4FBA4799-E916-4717-B382-F51A8B17761B}" destId="{A09D191C-FE3D-41DF-87D1-0C87D10C2409}" srcOrd="1" destOrd="0" presId="urn:microsoft.com/office/officeart/2005/8/layout/list1"/>
    <dgm:cxn modelId="{E0B877F5-838D-4C64-BDF6-9BBC9AA5D599}" type="presParOf" srcId="{4FBA4799-E916-4717-B382-F51A8B17761B}" destId="{483D54FC-A492-4B00-858A-AE68C52AB8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D54FC-A492-4B00-858A-AE68C52AB8D5}">
      <dsp:nvSpPr>
        <dsp:cNvPr id="0" name=""/>
        <dsp:cNvSpPr/>
      </dsp:nvSpPr>
      <dsp:spPr>
        <a:xfrm>
          <a:off x="0" y="1626992"/>
          <a:ext cx="7350614" cy="277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489" tIns="874776" rIns="57048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Hosted by: United Methodist Church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Shifts: evening, morning, Sat. laundry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Training Session every Wednesday at 6:30 p.m.</a:t>
          </a:r>
        </a:p>
      </dsp:txBody>
      <dsp:txXfrm>
        <a:off x="0" y="1626992"/>
        <a:ext cx="7350614" cy="2778300"/>
      </dsp:txXfrm>
    </dsp:sp>
    <dsp:sp modelId="{2E93C2F7-2B42-4908-ADF5-DA693892258E}">
      <dsp:nvSpPr>
        <dsp:cNvPr id="0" name=""/>
        <dsp:cNvSpPr/>
      </dsp:nvSpPr>
      <dsp:spPr>
        <a:xfrm>
          <a:off x="367530" y="1007072"/>
          <a:ext cx="5145429" cy="123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485" tIns="0" rIns="194485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Cold Weather Shelter</a:t>
          </a:r>
        </a:p>
      </dsp:txBody>
      <dsp:txXfrm>
        <a:off x="428054" y="1067596"/>
        <a:ext cx="5024381" cy="111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C3CFE-28DD-4873-A1DC-9BA84E3C1E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7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9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7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DD3B-692C-4E20-8180-6792F962A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213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5FDF-F2D8-445C-B285-488FA93D5986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7E6-BDA9-415B-A168-23238EEB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728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277B-022B-4131-B642-9567A157649D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A82A-FF5C-4F36-B4FD-1210C1153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776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2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47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1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59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07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8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8A08-52D4-4C48-8E0B-3E3F9A40EA90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BFAD-978E-4083-AFB2-613376037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79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79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6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6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6617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9080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655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5693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8713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54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1257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07E-41D6-48B5-947B-D694B2BF5213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74EC-5580-4DE4-9D73-FE8661182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295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192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75170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51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16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329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74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41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09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7912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766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4C35-7412-43E3-9ACE-17026430CD34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C1FD-2059-42FF-8731-A07699DC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864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72A9-1041-4106-B5A3-DC133BF80DEC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282-52D8-46C6-8D9E-CFD4407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734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5BE3-6FC5-4F86-8EE2-C9647A8956C6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DDB2-1139-403E-B093-2D2EB7AA0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41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4367-3E12-4264-94AD-26B688A32C1E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890-ACE6-4A43-855C-4FBB26BC2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5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E29-5088-49D8-AF29-B0A41AAB1498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292-E7F9-4528-A949-ADBC669D2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64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5EFA-F2AC-4753-A975-F1FA0F7A0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139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0138-740C-45CB-85FC-32796F86EDF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10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ayer@csbcfamily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0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4" descr="http://www.clipartkid.com/images/491/budget-advisory-committee-finance-administration-lafayette-SuTrmk-clipart.png">
            <a:extLst>
              <a:ext uri="{FF2B5EF4-FFF2-40B4-BE49-F238E27FC236}">
                <a16:creationId xmlns:a16="http://schemas.microsoft.com/office/drawing/2014/main" id="{A7DDA755-B07D-4E7B-9732-009A884908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8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5320145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38387-E21E-4E01-A830-6C66A7DF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291504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Next Sunday, December 12, 6 p.m.</a:t>
            </a:r>
          </a:p>
        </p:txBody>
      </p:sp>
      <p:cxnSp>
        <p:nvCxnSpPr>
          <p:cNvPr id="2063" name="Straight Connector 8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8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liday gifts wrapped in brown paper and hessian, with pinecone decoration, stacked on wood table, in front of fir tree">
            <a:extLst>
              <a:ext uri="{FF2B5EF4-FFF2-40B4-BE49-F238E27FC236}">
                <a16:creationId xmlns:a16="http://schemas.microsoft.com/office/drawing/2014/main" id="{EF39BDD8-A5BC-4A90-A98F-3721711CD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 useBgFill="1">
        <p:nvSpPr>
          <p:cNvPr id="11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021E7-8E8B-4BFB-BC63-D3BEBDE36576}"/>
              </a:ext>
            </a:extLst>
          </p:cNvPr>
          <p:cNvSpPr txBox="1"/>
          <p:nvPr/>
        </p:nvSpPr>
        <p:spPr>
          <a:xfrm>
            <a:off x="927833" y="1168137"/>
            <a:ext cx="3531684" cy="3679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Take a tag and buy a child a gift! Please bring your unwrapped Angel Tree gifts to the office by Dec. 12</a:t>
            </a:r>
          </a:p>
        </p:txBody>
      </p:sp>
    </p:spTree>
    <p:extLst>
      <p:ext uri="{BB962C8B-B14F-4D97-AF65-F5344CB8AC3E}">
        <p14:creationId xmlns:p14="http://schemas.microsoft.com/office/powerpoint/2010/main" val="429133838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9795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SUNDAY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Bible Study- 9 a.m.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Worship - 10:15 a.m.</a:t>
            </a:r>
          </a:p>
          <a:p>
            <a:pPr indent="0">
              <a:buNone/>
            </a:pPr>
            <a:endParaRPr lang="en-US" sz="3600" b="1" cap="none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9795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WEDNESDAY	 6:30 p.m.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Prayer Group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Ignition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Cornerstone Kid</a:t>
            </a:r>
            <a:r>
              <a:rPr lang="en-US" sz="36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’s Club</a:t>
            </a:r>
            <a:endParaRPr lang="en-US" sz="3600" cap="none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13721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THURSDAY 		6:00 p.m.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Summer Sizzle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(Collegiate &amp; Young Adults)</a:t>
            </a:r>
          </a:p>
        </p:txBody>
      </p:sp>
    </p:spTree>
    <p:extLst>
      <p:ext uri="{BB962C8B-B14F-4D97-AF65-F5344CB8AC3E}">
        <p14:creationId xmlns:p14="http://schemas.microsoft.com/office/powerpoint/2010/main" val="14104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9" y="685800"/>
            <a:ext cx="9936054" cy="115196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Keep on Praying!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3396"/>
            <a:ext cx="8877300" cy="1744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If you would like to receive </a:t>
            </a:r>
            <a:r>
              <a:rPr lang="en-US" sz="4800" i="1" cap="none" dirty="0">
                <a:latin typeface="Aldhabi" panose="01000000000000000000" pitchFamily="2" charset="-78"/>
                <a:cs typeface="Aldhabi" panose="01000000000000000000" pitchFamily="2" charset="-78"/>
              </a:rPr>
              <a:t>PrayerNet Today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emails, send us a request at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prayer@csbcfamily.com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E1F36-6FD5-484C-9313-B3E0E4640B6F}"/>
              </a:ext>
            </a:extLst>
          </p:cNvPr>
          <p:cNvSpPr txBox="1"/>
          <p:nvPr/>
        </p:nvSpPr>
        <p:spPr>
          <a:xfrm>
            <a:off x="958737" y="5085783"/>
            <a:ext cx="862367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Stay connected: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www.csbcfamily.com</a:t>
            </a:r>
          </a:p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				Find us on Facebook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DE19F-B145-41BC-8283-81AE1CBF30D7}"/>
              </a:ext>
            </a:extLst>
          </p:cNvPr>
          <p:cNvSpPr txBox="1"/>
          <p:nvPr/>
        </p:nvSpPr>
        <p:spPr>
          <a:xfrm>
            <a:off x="310243" y="538843"/>
            <a:ext cx="635360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Giving Options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(Thank you for supporting this ministry!)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Mail: </a:t>
            </a:r>
            <a:r>
              <a:rPr lang="en-US" sz="3600" dirty="0">
                <a:solidFill>
                  <a:schemeClr val="bg1"/>
                </a:solidFill>
              </a:rPr>
              <a:t>609 N. Chestnut St. Ellensburg, 98926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Online: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www.csbcfamily.com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In Person: </a:t>
            </a:r>
          </a:p>
          <a:p>
            <a:r>
              <a:rPr lang="en-US" sz="3600" dirty="0">
                <a:solidFill>
                  <a:schemeClr val="bg1"/>
                </a:solidFill>
              </a:rPr>
              <a:t>Offering Box in lobby</a:t>
            </a:r>
          </a:p>
        </p:txBody>
      </p:sp>
    </p:spTree>
    <p:extLst>
      <p:ext uri="{BB962C8B-B14F-4D97-AF65-F5344CB8AC3E}">
        <p14:creationId xmlns:p14="http://schemas.microsoft.com/office/powerpoint/2010/main" val="33448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383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1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E0396B-9D5B-419D-8F32-2186EBE84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1" t="21887" r="2858" b="36022"/>
          <a:stretch/>
        </p:blipFill>
        <p:spPr>
          <a:xfrm>
            <a:off x="0" y="1"/>
            <a:ext cx="12222266" cy="4321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F24B70-626D-444D-8788-C90D604A5506}"/>
              </a:ext>
            </a:extLst>
          </p:cNvPr>
          <p:cNvSpPr txBox="1"/>
          <p:nvPr/>
        </p:nvSpPr>
        <p:spPr>
          <a:xfrm>
            <a:off x="0" y="4339351"/>
            <a:ext cx="12192000" cy="26468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Find a prayer guide in the PrayerNet for this week.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68609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 of empty bus">
            <a:extLst>
              <a:ext uri="{FF2B5EF4-FFF2-40B4-BE49-F238E27FC236}">
                <a16:creationId xmlns:a16="http://schemas.microsoft.com/office/drawing/2014/main" id="{3022608C-D75E-4135-9C15-F663E5777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415B8-C9CD-448C-92E0-419E3456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496" y="4092628"/>
            <a:ext cx="6465287" cy="2575273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000" b="1" dirty="0"/>
              <a:t>School Bus Driver Blessing 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Let Jeannie or the office know if you can help.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496" y="5336249"/>
            <a:ext cx="5486400" cy="0"/>
          </a:xfrm>
          <a:prstGeom prst="line">
            <a:avLst/>
          </a:prstGeom>
          <a:ln w="22225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04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8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E35EE87E-D30F-4741-A964-283690809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398377"/>
              </p:ext>
            </p:extLst>
          </p:nvPr>
        </p:nvGraphicFramePr>
        <p:xfrm>
          <a:off x="4221272" y="750440"/>
          <a:ext cx="7350614" cy="541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399131"/>
      </p:ext>
    </p:extLst>
  </p:cSld>
  <p:clrMapOvr>
    <a:masterClrMapping/>
  </p:clrMapOvr>
  <p:transition spd="med" advTm="8000">
    <p:fade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236</Words>
  <Application>Microsoft Office PowerPoint</Application>
  <PresentationFormat>Widescreen</PresentationFormat>
  <Paragraphs>46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Abadi</vt:lpstr>
      <vt:lpstr>Aldhabi</vt:lpstr>
      <vt:lpstr>Algerian</vt:lpstr>
      <vt:lpstr>Arial</vt:lpstr>
      <vt:lpstr>Arial Nova</vt:lpstr>
      <vt:lpstr>Calibri</vt:lpstr>
      <vt:lpstr>Calisto MT</vt:lpstr>
      <vt:lpstr>Perpetua</vt:lpstr>
      <vt:lpstr>Wingdings 2</vt:lpstr>
      <vt:lpstr>1_Office Theme</vt:lpstr>
      <vt:lpstr>2_Office Theme</vt:lpstr>
      <vt:lpstr>Slate</vt:lpstr>
      <vt:lpstr>PowerPoint Presentation</vt:lpstr>
      <vt:lpstr>     </vt:lpstr>
      <vt:lpstr>     </vt:lpstr>
      <vt:lpstr>     </vt:lpstr>
      <vt:lpstr>Keep on Praying!</vt:lpstr>
      <vt:lpstr>PowerPoint Presentation</vt:lpstr>
      <vt:lpstr>PowerPoint Presentation</vt:lpstr>
      <vt:lpstr>School Bus Driver Blessing   Let Jeannie or the office know if you can help. </vt:lpstr>
      <vt:lpstr>PowerPoint Presentation</vt:lpstr>
      <vt:lpstr>Next Sunday, December 12, 6 p.m.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29</cp:revision>
  <dcterms:created xsi:type="dcterms:W3CDTF">2021-01-29T18:57:44Z</dcterms:created>
  <dcterms:modified xsi:type="dcterms:W3CDTF">2021-11-26T17:59:22Z</dcterms:modified>
</cp:coreProperties>
</file>