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817" r:id="rId2"/>
  </p:sldMasterIdLst>
  <p:notesMasterIdLst>
    <p:notesMasterId r:id="rId13"/>
  </p:notesMasterIdLst>
  <p:sldIdLst>
    <p:sldId id="1713" r:id="rId3"/>
    <p:sldId id="2282" r:id="rId4"/>
    <p:sldId id="1538" r:id="rId5"/>
    <p:sldId id="2278" r:id="rId6"/>
    <p:sldId id="2255" r:id="rId7"/>
    <p:sldId id="1955" r:id="rId8"/>
    <p:sldId id="2234" r:id="rId9"/>
    <p:sldId id="2283" r:id="rId10"/>
    <p:sldId id="2284" r:id="rId11"/>
    <p:sldId id="228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C1E1074-A427-4123-A0AD-2B650B8BAE2E}">
          <p14:sldIdLst>
            <p14:sldId id="1713"/>
            <p14:sldId id="2282"/>
            <p14:sldId id="1538"/>
            <p14:sldId id="2278"/>
            <p14:sldId id="2255"/>
            <p14:sldId id="1955"/>
            <p14:sldId id="2234"/>
            <p14:sldId id="2283"/>
            <p14:sldId id="2284"/>
            <p14:sldId id="2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58492B"/>
    <a:srgbClr val="E0C483"/>
    <a:srgbClr val="11100C"/>
    <a:srgbClr val="FFFF99"/>
    <a:srgbClr val="FFC33E"/>
    <a:srgbClr val="036B88"/>
    <a:srgbClr val="C94D0F"/>
    <a:srgbClr val="756B62"/>
    <a:srgbClr val="003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54426-ECEF-4095-809B-998640EA4C46}" v="3" dt="2022-01-21T18:34:46.0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49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stnut Street Baptist Church" userId="2e638f67cbaae9ec" providerId="LiveId" clId="{35A54426-ECEF-4095-809B-998640EA4C46}"/>
    <pc:docChg chg="delSld modSld delMainMaster modSection">
      <pc:chgData name="Chestnut Street Baptist Church" userId="2e638f67cbaae9ec" providerId="LiveId" clId="{35A54426-ECEF-4095-809B-998640EA4C46}" dt="2022-01-21T18:34:46.088" v="5"/>
      <pc:docMkLst>
        <pc:docMk/>
      </pc:docMkLst>
      <pc:sldChg chg="del">
        <pc:chgData name="Chestnut Street Baptist Church" userId="2e638f67cbaae9ec" providerId="LiveId" clId="{35A54426-ECEF-4095-809B-998640EA4C46}" dt="2022-01-21T18:16:35.979" v="1" actId="47"/>
        <pc:sldMkLst>
          <pc:docMk/>
          <pc:sldMk cId="0" sldId="819"/>
        </pc:sldMkLst>
      </pc:sldChg>
      <pc:sldChg chg="del">
        <pc:chgData name="Chestnut Street Baptist Church" userId="2e638f67cbaae9ec" providerId="LiveId" clId="{35A54426-ECEF-4095-809B-998640EA4C46}" dt="2022-01-21T18:16:29.979" v="0" actId="47"/>
        <pc:sldMkLst>
          <pc:docMk/>
          <pc:sldMk cId="0" sldId="1714"/>
        </pc:sldMkLst>
      </pc:sldChg>
      <pc:sldChg chg="del">
        <pc:chgData name="Chestnut Street Baptist Church" userId="2e638f67cbaae9ec" providerId="LiveId" clId="{35A54426-ECEF-4095-809B-998640EA4C46}" dt="2022-01-21T18:16:37.554" v="2" actId="47"/>
        <pc:sldMkLst>
          <pc:docMk/>
          <pc:sldMk cId="4050444712" sldId="2267"/>
        </pc:sldMkLst>
      </pc:sldChg>
      <pc:sldChg chg="del">
        <pc:chgData name="Chestnut Street Baptist Church" userId="2e638f67cbaae9ec" providerId="LiveId" clId="{35A54426-ECEF-4095-809B-998640EA4C46}" dt="2022-01-21T18:33:29.768" v="3" actId="47"/>
        <pc:sldMkLst>
          <pc:docMk/>
          <pc:sldMk cId="545263428" sldId="2285"/>
        </pc:sldMkLst>
      </pc:sldChg>
      <pc:sldChg chg="modTransition">
        <pc:chgData name="Chestnut Street Baptist Church" userId="2e638f67cbaae9ec" providerId="LiveId" clId="{35A54426-ECEF-4095-809B-998640EA4C46}" dt="2022-01-21T18:34:46.088" v="5"/>
        <pc:sldMkLst>
          <pc:docMk/>
          <pc:sldMk cId="1026519534" sldId="2286"/>
        </pc:sldMkLst>
      </pc:sldChg>
      <pc:sldMasterChg chg="del delSldLayout">
        <pc:chgData name="Chestnut Street Baptist Church" userId="2e638f67cbaae9ec" providerId="LiveId" clId="{35A54426-ECEF-4095-809B-998640EA4C46}" dt="2022-01-21T18:16:37.554" v="2" actId="47"/>
        <pc:sldMasterMkLst>
          <pc:docMk/>
          <pc:sldMasterMk cId="1689245866" sldId="2147483751"/>
        </pc:sldMasterMkLst>
        <pc:sldLayoutChg chg="del">
          <pc:chgData name="Chestnut Street Baptist Church" userId="2e638f67cbaae9ec" providerId="LiveId" clId="{35A54426-ECEF-4095-809B-998640EA4C46}" dt="2022-01-21T18:16:37.554" v="2" actId="47"/>
          <pc:sldLayoutMkLst>
            <pc:docMk/>
            <pc:sldMasterMk cId="1689245866" sldId="2147483751"/>
            <pc:sldLayoutMk cId="533733014" sldId="2147483752"/>
          </pc:sldLayoutMkLst>
        </pc:sldLayoutChg>
        <pc:sldLayoutChg chg="del">
          <pc:chgData name="Chestnut Street Baptist Church" userId="2e638f67cbaae9ec" providerId="LiveId" clId="{35A54426-ECEF-4095-809B-998640EA4C46}" dt="2022-01-21T18:16:37.554" v="2" actId="47"/>
          <pc:sldLayoutMkLst>
            <pc:docMk/>
            <pc:sldMasterMk cId="1689245866" sldId="2147483751"/>
            <pc:sldLayoutMk cId="2614777137" sldId="2147483753"/>
          </pc:sldLayoutMkLst>
        </pc:sldLayoutChg>
        <pc:sldLayoutChg chg="del">
          <pc:chgData name="Chestnut Street Baptist Church" userId="2e638f67cbaae9ec" providerId="LiveId" clId="{35A54426-ECEF-4095-809B-998640EA4C46}" dt="2022-01-21T18:16:37.554" v="2" actId="47"/>
          <pc:sldLayoutMkLst>
            <pc:docMk/>
            <pc:sldMasterMk cId="1689245866" sldId="2147483751"/>
            <pc:sldLayoutMk cId="1863175429" sldId="2147483754"/>
          </pc:sldLayoutMkLst>
        </pc:sldLayoutChg>
        <pc:sldLayoutChg chg="del">
          <pc:chgData name="Chestnut Street Baptist Church" userId="2e638f67cbaae9ec" providerId="LiveId" clId="{35A54426-ECEF-4095-809B-998640EA4C46}" dt="2022-01-21T18:16:37.554" v="2" actId="47"/>
          <pc:sldLayoutMkLst>
            <pc:docMk/>
            <pc:sldMasterMk cId="1689245866" sldId="2147483751"/>
            <pc:sldLayoutMk cId="1045551091" sldId="2147483755"/>
          </pc:sldLayoutMkLst>
        </pc:sldLayoutChg>
        <pc:sldLayoutChg chg="del">
          <pc:chgData name="Chestnut Street Baptist Church" userId="2e638f67cbaae9ec" providerId="LiveId" clId="{35A54426-ECEF-4095-809B-998640EA4C46}" dt="2022-01-21T18:16:37.554" v="2" actId="47"/>
          <pc:sldLayoutMkLst>
            <pc:docMk/>
            <pc:sldMasterMk cId="1689245866" sldId="2147483751"/>
            <pc:sldLayoutMk cId="356473645" sldId="2147483756"/>
          </pc:sldLayoutMkLst>
        </pc:sldLayoutChg>
        <pc:sldLayoutChg chg="del">
          <pc:chgData name="Chestnut Street Baptist Church" userId="2e638f67cbaae9ec" providerId="LiveId" clId="{35A54426-ECEF-4095-809B-998640EA4C46}" dt="2022-01-21T18:16:37.554" v="2" actId="47"/>
          <pc:sldLayoutMkLst>
            <pc:docMk/>
            <pc:sldMasterMk cId="1689245866" sldId="2147483751"/>
            <pc:sldLayoutMk cId="2302246837" sldId="2147483757"/>
          </pc:sldLayoutMkLst>
        </pc:sldLayoutChg>
        <pc:sldLayoutChg chg="del">
          <pc:chgData name="Chestnut Street Baptist Church" userId="2e638f67cbaae9ec" providerId="LiveId" clId="{35A54426-ECEF-4095-809B-998640EA4C46}" dt="2022-01-21T18:16:37.554" v="2" actId="47"/>
          <pc:sldLayoutMkLst>
            <pc:docMk/>
            <pc:sldMasterMk cId="1689245866" sldId="2147483751"/>
            <pc:sldLayoutMk cId="357616233" sldId="2147483758"/>
          </pc:sldLayoutMkLst>
        </pc:sldLayoutChg>
        <pc:sldLayoutChg chg="del">
          <pc:chgData name="Chestnut Street Baptist Church" userId="2e638f67cbaae9ec" providerId="LiveId" clId="{35A54426-ECEF-4095-809B-998640EA4C46}" dt="2022-01-21T18:16:37.554" v="2" actId="47"/>
          <pc:sldLayoutMkLst>
            <pc:docMk/>
            <pc:sldMasterMk cId="1689245866" sldId="2147483751"/>
            <pc:sldLayoutMk cId="3301009972" sldId="2147483759"/>
          </pc:sldLayoutMkLst>
        </pc:sldLayoutChg>
        <pc:sldLayoutChg chg="del">
          <pc:chgData name="Chestnut Street Baptist Church" userId="2e638f67cbaae9ec" providerId="LiveId" clId="{35A54426-ECEF-4095-809B-998640EA4C46}" dt="2022-01-21T18:16:37.554" v="2" actId="47"/>
          <pc:sldLayoutMkLst>
            <pc:docMk/>
            <pc:sldMasterMk cId="1689245866" sldId="2147483751"/>
            <pc:sldLayoutMk cId="2578569120" sldId="2147483760"/>
          </pc:sldLayoutMkLst>
        </pc:sldLayoutChg>
        <pc:sldLayoutChg chg="del">
          <pc:chgData name="Chestnut Street Baptist Church" userId="2e638f67cbaae9ec" providerId="LiveId" clId="{35A54426-ECEF-4095-809B-998640EA4C46}" dt="2022-01-21T18:16:37.554" v="2" actId="47"/>
          <pc:sldLayoutMkLst>
            <pc:docMk/>
            <pc:sldMasterMk cId="1689245866" sldId="2147483751"/>
            <pc:sldLayoutMk cId="1679919352" sldId="2147483761"/>
          </pc:sldLayoutMkLst>
        </pc:sldLayoutChg>
        <pc:sldLayoutChg chg="del">
          <pc:chgData name="Chestnut Street Baptist Church" userId="2e638f67cbaae9ec" providerId="LiveId" clId="{35A54426-ECEF-4095-809B-998640EA4C46}" dt="2022-01-21T18:16:37.554" v="2" actId="47"/>
          <pc:sldLayoutMkLst>
            <pc:docMk/>
            <pc:sldMasterMk cId="1689245866" sldId="2147483751"/>
            <pc:sldLayoutMk cId="1594916051" sldId="2147483762"/>
          </pc:sldLayoutMkLst>
        </pc:sldLayoutChg>
        <pc:sldLayoutChg chg="del">
          <pc:chgData name="Chestnut Street Baptist Church" userId="2e638f67cbaae9ec" providerId="LiveId" clId="{35A54426-ECEF-4095-809B-998640EA4C46}" dt="2022-01-21T18:16:37.554" v="2" actId="47"/>
          <pc:sldLayoutMkLst>
            <pc:docMk/>
            <pc:sldMasterMk cId="1689245866" sldId="2147483751"/>
            <pc:sldLayoutMk cId="128845937" sldId="2147483763"/>
          </pc:sldLayoutMkLst>
        </pc:sldLayoutChg>
        <pc:sldLayoutChg chg="del">
          <pc:chgData name="Chestnut Street Baptist Church" userId="2e638f67cbaae9ec" providerId="LiveId" clId="{35A54426-ECEF-4095-809B-998640EA4C46}" dt="2022-01-21T18:16:37.554" v="2" actId="47"/>
          <pc:sldLayoutMkLst>
            <pc:docMk/>
            <pc:sldMasterMk cId="1689245866" sldId="2147483751"/>
            <pc:sldLayoutMk cId="926026509" sldId="2147483764"/>
          </pc:sldLayoutMkLst>
        </pc:sldLayoutChg>
        <pc:sldLayoutChg chg="del">
          <pc:chgData name="Chestnut Street Baptist Church" userId="2e638f67cbaae9ec" providerId="LiveId" clId="{35A54426-ECEF-4095-809B-998640EA4C46}" dt="2022-01-21T18:16:37.554" v="2" actId="47"/>
          <pc:sldLayoutMkLst>
            <pc:docMk/>
            <pc:sldMasterMk cId="1689245866" sldId="2147483751"/>
            <pc:sldLayoutMk cId="4053974806" sldId="2147483765"/>
          </pc:sldLayoutMkLst>
        </pc:sldLayoutChg>
        <pc:sldLayoutChg chg="del">
          <pc:chgData name="Chestnut Street Baptist Church" userId="2e638f67cbaae9ec" providerId="LiveId" clId="{35A54426-ECEF-4095-809B-998640EA4C46}" dt="2022-01-21T18:16:37.554" v="2" actId="47"/>
          <pc:sldLayoutMkLst>
            <pc:docMk/>
            <pc:sldMasterMk cId="1689245866" sldId="2147483751"/>
            <pc:sldLayoutMk cId="728415850" sldId="2147483766"/>
          </pc:sldLayoutMkLst>
        </pc:sldLayoutChg>
        <pc:sldLayoutChg chg="del">
          <pc:chgData name="Chestnut Street Baptist Church" userId="2e638f67cbaae9ec" providerId="LiveId" clId="{35A54426-ECEF-4095-809B-998640EA4C46}" dt="2022-01-21T18:16:37.554" v="2" actId="47"/>
          <pc:sldLayoutMkLst>
            <pc:docMk/>
            <pc:sldMasterMk cId="1689245866" sldId="2147483751"/>
            <pc:sldLayoutMk cId="2059998707" sldId="2147483767"/>
          </pc:sldLayoutMkLst>
        </pc:sldLayoutChg>
        <pc:sldLayoutChg chg="del">
          <pc:chgData name="Chestnut Street Baptist Church" userId="2e638f67cbaae9ec" providerId="LiveId" clId="{35A54426-ECEF-4095-809B-998640EA4C46}" dt="2022-01-21T18:16:37.554" v="2" actId="47"/>
          <pc:sldLayoutMkLst>
            <pc:docMk/>
            <pc:sldMasterMk cId="1689245866" sldId="2147483751"/>
            <pc:sldLayoutMk cId="3830550271" sldId="2147483768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F6FEB7-29FD-4CE7-9510-19F7DADA9AA1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3E78088-03A8-4927-A2A2-3D58BABC69B8}">
      <dgm:prSet/>
      <dgm:spPr/>
      <dgm:t>
        <a:bodyPr/>
        <a:lstStyle/>
        <a:p>
          <a:pPr algn="ctr"/>
          <a:r>
            <a:rPr lang="en-US" dirty="0"/>
            <a:t>LIFE Groups officially begin</a:t>
          </a:r>
        </a:p>
      </dgm:t>
    </dgm:pt>
    <dgm:pt modelId="{B5F5724D-C5E5-46CC-A9A8-15037C776950}" type="parTrans" cxnId="{A0A3754B-A189-4425-94EF-859A77B68703}">
      <dgm:prSet/>
      <dgm:spPr/>
      <dgm:t>
        <a:bodyPr/>
        <a:lstStyle/>
        <a:p>
          <a:endParaRPr lang="en-US"/>
        </a:p>
      </dgm:t>
    </dgm:pt>
    <dgm:pt modelId="{3AFEF442-1A2B-45D9-9E62-F390F559CB9A}" type="sibTrans" cxnId="{A0A3754B-A189-4425-94EF-859A77B68703}">
      <dgm:prSet/>
      <dgm:spPr/>
      <dgm:t>
        <a:bodyPr/>
        <a:lstStyle/>
        <a:p>
          <a:endParaRPr lang="en-US"/>
        </a:p>
      </dgm:t>
    </dgm:pt>
    <dgm:pt modelId="{B96878DC-A038-4FB2-8F4A-DA9B0B40A71B}">
      <dgm:prSet/>
      <dgm:spPr/>
      <dgm:t>
        <a:bodyPr/>
        <a:lstStyle/>
        <a:p>
          <a:pPr algn="ctr">
            <a:lnSpc>
              <a:spcPct val="150000"/>
            </a:lnSpc>
          </a:pPr>
          <a:r>
            <a:rPr lang="en-US" dirty="0"/>
            <a:t>February 7-11</a:t>
          </a:r>
        </a:p>
      </dgm:t>
    </dgm:pt>
    <dgm:pt modelId="{62AC937F-7256-4510-9147-69B4DEA4A5DE}" type="parTrans" cxnId="{9AEDACD4-7D0F-4AF9-A04A-B15A1E7ECE93}">
      <dgm:prSet/>
      <dgm:spPr/>
      <dgm:t>
        <a:bodyPr/>
        <a:lstStyle/>
        <a:p>
          <a:endParaRPr lang="en-US"/>
        </a:p>
      </dgm:t>
    </dgm:pt>
    <dgm:pt modelId="{A392BB8D-CE92-4D23-85F7-0E42ED28B86D}" type="sibTrans" cxnId="{9AEDACD4-7D0F-4AF9-A04A-B15A1E7ECE93}">
      <dgm:prSet/>
      <dgm:spPr/>
      <dgm:t>
        <a:bodyPr/>
        <a:lstStyle/>
        <a:p>
          <a:endParaRPr lang="en-US"/>
        </a:p>
      </dgm:t>
    </dgm:pt>
    <dgm:pt modelId="{F51244F3-C42F-4044-9E3A-65130260C54C}">
      <dgm:prSet/>
      <dgm:spPr/>
      <dgm:t>
        <a:bodyPr/>
        <a:lstStyle/>
        <a:p>
          <a:pPr algn="ctr"/>
          <a:r>
            <a:rPr lang="en-US" dirty="0"/>
            <a:t>Contact Larry Cory for more info</a:t>
          </a:r>
        </a:p>
      </dgm:t>
    </dgm:pt>
    <dgm:pt modelId="{9F34D067-0C12-4423-9CE8-839651766554}" type="parTrans" cxnId="{49F0410E-79B6-4EBA-95A1-0C4766FF4FB2}">
      <dgm:prSet/>
      <dgm:spPr/>
      <dgm:t>
        <a:bodyPr/>
        <a:lstStyle/>
        <a:p>
          <a:endParaRPr lang="en-US"/>
        </a:p>
      </dgm:t>
    </dgm:pt>
    <dgm:pt modelId="{4CA229A2-01DB-4460-A139-0925A153D37B}" type="sibTrans" cxnId="{49F0410E-79B6-4EBA-95A1-0C4766FF4FB2}">
      <dgm:prSet/>
      <dgm:spPr/>
      <dgm:t>
        <a:bodyPr/>
        <a:lstStyle/>
        <a:p>
          <a:endParaRPr lang="en-US"/>
        </a:p>
      </dgm:t>
    </dgm:pt>
    <dgm:pt modelId="{276640C8-39E8-4C85-A547-B0A3C5682DDA}" type="pres">
      <dgm:prSet presAssocID="{F1F6FEB7-29FD-4CE7-9510-19F7DADA9AA1}" presName="vert0" presStyleCnt="0">
        <dgm:presLayoutVars>
          <dgm:dir/>
          <dgm:animOne val="branch"/>
          <dgm:animLvl val="lvl"/>
        </dgm:presLayoutVars>
      </dgm:prSet>
      <dgm:spPr/>
    </dgm:pt>
    <dgm:pt modelId="{41BA72FE-D28D-49F1-9DF2-794231EF7B24}" type="pres">
      <dgm:prSet presAssocID="{B3E78088-03A8-4927-A2A2-3D58BABC69B8}" presName="thickLine" presStyleLbl="alignNode1" presStyleIdx="0" presStyleCnt="3"/>
      <dgm:spPr/>
    </dgm:pt>
    <dgm:pt modelId="{C37ABF08-E546-466B-88DD-1EFEC11333C3}" type="pres">
      <dgm:prSet presAssocID="{B3E78088-03A8-4927-A2A2-3D58BABC69B8}" presName="horz1" presStyleCnt="0"/>
      <dgm:spPr/>
    </dgm:pt>
    <dgm:pt modelId="{99E521D6-631C-4C91-85DF-1CAC0F0FF5DB}" type="pres">
      <dgm:prSet presAssocID="{B3E78088-03A8-4927-A2A2-3D58BABC69B8}" presName="tx1" presStyleLbl="revTx" presStyleIdx="0" presStyleCnt="3"/>
      <dgm:spPr/>
    </dgm:pt>
    <dgm:pt modelId="{26BAAF03-600A-47A2-A4EC-35A541131C66}" type="pres">
      <dgm:prSet presAssocID="{B3E78088-03A8-4927-A2A2-3D58BABC69B8}" presName="vert1" presStyleCnt="0"/>
      <dgm:spPr/>
    </dgm:pt>
    <dgm:pt modelId="{0FCE734F-11BA-4A12-8432-FD04BAFB2A9E}" type="pres">
      <dgm:prSet presAssocID="{B96878DC-A038-4FB2-8F4A-DA9B0B40A71B}" presName="thickLine" presStyleLbl="alignNode1" presStyleIdx="1" presStyleCnt="3"/>
      <dgm:spPr/>
    </dgm:pt>
    <dgm:pt modelId="{E2E4E58B-4383-4DB2-B381-AD69A3C0F782}" type="pres">
      <dgm:prSet presAssocID="{B96878DC-A038-4FB2-8F4A-DA9B0B40A71B}" presName="horz1" presStyleCnt="0"/>
      <dgm:spPr/>
    </dgm:pt>
    <dgm:pt modelId="{655E464D-5261-4355-B81D-9315DA2CC3CD}" type="pres">
      <dgm:prSet presAssocID="{B96878DC-A038-4FB2-8F4A-DA9B0B40A71B}" presName="tx1" presStyleLbl="revTx" presStyleIdx="1" presStyleCnt="3"/>
      <dgm:spPr/>
    </dgm:pt>
    <dgm:pt modelId="{58B187E2-E87F-4E0D-9C65-2F4216403BCD}" type="pres">
      <dgm:prSet presAssocID="{B96878DC-A038-4FB2-8F4A-DA9B0B40A71B}" presName="vert1" presStyleCnt="0"/>
      <dgm:spPr/>
    </dgm:pt>
    <dgm:pt modelId="{4917E09D-4764-4B82-B3E0-611BE456A655}" type="pres">
      <dgm:prSet presAssocID="{F51244F3-C42F-4044-9E3A-65130260C54C}" presName="thickLine" presStyleLbl="alignNode1" presStyleIdx="2" presStyleCnt="3"/>
      <dgm:spPr/>
    </dgm:pt>
    <dgm:pt modelId="{5F7BFFB4-79E8-4B5A-B991-168B3B7B3FF4}" type="pres">
      <dgm:prSet presAssocID="{F51244F3-C42F-4044-9E3A-65130260C54C}" presName="horz1" presStyleCnt="0"/>
      <dgm:spPr/>
    </dgm:pt>
    <dgm:pt modelId="{3E3CBC61-925B-473C-8EF0-7F503AC1289B}" type="pres">
      <dgm:prSet presAssocID="{F51244F3-C42F-4044-9E3A-65130260C54C}" presName="tx1" presStyleLbl="revTx" presStyleIdx="2" presStyleCnt="3"/>
      <dgm:spPr/>
    </dgm:pt>
    <dgm:pt modelId="{6C50EB2B-4E4F-496C-995B-7D995E7FBB87}" type="pres">
      <dgm:prSet presAssocID="{F51244F3-C42F-4044-9E3A-65130260C54C}" presName="vert1" presStyleCnt="0"/>
      <dgm:spPr/>
    </dgm:pt>
  </dgm:ptLst>
  <dgm:cxnLst>
    <dgm:cxn modelId="{49F0410E-79B6-4EBA-95A1-0C4766FF4FB2}" srcId="{F1F6FEB7-29FD-4CE7-9510-19F7DADA9AA1}" destId="{F51244F3-C42F-4044-9E3A-65130260C54C}" srcOrd="2" destOrd="0" parTransId="{9F34D067-0C12-4423-9CE8-839651766554}" sibTransId="{4CA229A2-01DB-4460-A139-0925A153D37B}"/>
    <dgm:cxn modelId="{FBEAC922-8A91-4286-92C8-5816007A4C33}" type="presOf" srcId="{F1F6FEB7-29FD-4CE7-9510-19F7DADA9AA1}" destId="{276640C8-39E8-4C85-A547-B0A3C5682DDA}" srcOrd="0" destOrd="0" presId="urn:microsoft.com/office/officeart/2008/layout/LinedList"/>
    <dgm:cxn modelId="{A0A3754B-A189-4425-94EF-859A77B68703}" srcId="{F1F6FEB7-29FD-4CE7-9510-19F7DADA9AA1}" destId="{B3E78088-03A8-4927-A2A2-3D58BABC69B8}" srcOrd="0" destOrd="0" parTransId="{B5F5724D-C5E5-46CC-A9A8-15037C776950}" sibTransId="{3AFEF442-1A2B-45D9-9E62-F390F559CB9A}"/>
    <dgm:cxn modelId="{0A148F8F-4F9C-402B-94F2-DCEFD1397A43}" type="presOf" srcId="{B3E78088-03A8-4927-A2A2-3D58BABC69B8}" destId="{99E521D6-631C-4C91-85DF-1CAC0F0FF5DB}" srcOrd="0" destOrd="0" presId="urn:microsoft.com/office/officeart/2008/layout/LinedList"/>
    <dgm:cxn modelId="{E2BA869C-27BE-42F7-A97D-FFA1FAC9CDEC}" type="presOf" srcId="{F51244F3-C42F-4044-9E3A-65130260C54C}" destId="{3E3CBC61-925B-473C-8EF0-7F503AC1289B}" srcOrd="0" destOrd="0" presId="urn:microsoft.com/office/officeart/2008/layout/LinedList"/>
    <dgm:cxn modelId="{9AEDACD4-7D0F-4AF9-A04A-B15A1E7ECE93}" srcId="{F1F6FEB7-29FD-4CE7-9510-19F7DADA9AA1}" destId="{B96878DC-A038-4FB2-8F4A-DA9B0B40A71B}" srcOrd="1" destOrd="0" parTransId="{62AC937F-7256-4510-9147-69B4DEA4A5DE}" sibTransId="{A392BB8D-CE92-4D23-85F7-0E42ED28B86D}"/>
    <dgm:cxn modelId="{D893B3ED-C67A-468B-BEBE-691A01BD5AB7}" type="presOf" srcId="{B96878DC-A038-4FB2-8F4A-DA9B0B40A71B}" destId="{655E464D-5261-4355-B81D-9315DA2CC3CD}" srcOrd="0" destOrd="0" presId="urn:microsoft.com/office/officeart/2008/layout/LinedList"/>
    <dgm:cxn modelId="{A8DC286B-146E-4067-B42A-12907F237E44}" type="presParOf" srcId="{276640C8-39E8-4C85-A547-B0A3C5682DDA}" destId="{41BA72FE-D28D-49F1-9DF2-794231EF7B24}" srcOrd="0" destOrd="0" presId="urn:microsoft.com/office/officeart/2008/layout/LinedList"/>
    <dgm:cxn modelId="{29309591-99A9-45F9-AEB0-7437554D7A26}" type="presParOf" srcId="{276640C8-39E8-4C85-A547-B0A3C5682DDA}" destId="{C37ABF08-E546-466B-88DD-1EFEC11333C3}" srcOrd="1" destOrd="0" presId="urn:microsoft.com/office/officeart/2008/layout/LinedList"/>
    <dgm:cxn modelId="{3A58BF05-ECF8-44D1-837F-4278BBF74039}" type="presParOf" srcId="{C37ABF08-E546-466B-88DD-1EFEC11333C3}" destId="{99E521D6-631C-4C91-85DF-1CAC0F0FF5DB}" srcOrd="0" destOrd="0" presId="urn:microsoft.com/office/officeart/2008/layout/LinedList"/>
    <dgm:cxn modelId="{1654718D-A9B0-460D-BA88-3881E234E403}" type="presParOf" srcId="{C37ABF08-E546-466B-88DD-1EFEC11333C3}" destId="{26BAAF03-600A-47A2-A4EC-35A541131C66}" srcOrd="1" destOrd="0" presId="urn:microsoft.com/office/officeart/2008/layout/LinedList"/>
    <dgm:cxn modelId="{5B66C33B-FF1E-4272-A636-8E0629C7B581}" type="presParOf" srcId="{276640C8-39E8-4C85-A547-B0A3C5682DDA}" destId="{0FCE734F-11BA-4A12-8432-FD04BAFB2A9E}" srcOrd="2" destOrd="0" presId="urn:microsoft.com/office/officeart/2008/layout/LinedList"/>
    <dgm:cxn modelId="{3C5AC222-052F-471E-B0CC-AFBA0588C7FB}" type="presParOf" srcId="{276640C8-39E8-4C85-A547-B0A3C5682DDA}" destId="{E2E4E58B-4383-4DB2-B381-AD69A3C0F782}" srcOrd="3" destOrd="0" presId="urn:microsoft.com/office/officeart/2008/layout/LinedList"/>
    <dgm:cxn modelId="{2043AF90-2243-4D7A-BEEC-397B4E34D2F1}" type="presParOf" srcId="{E2E4E58B-4383-4DB2-B381-AD69A3C0F782}" destId="{655E464D-5261-4355-B81D-9315DA2CC3CD}" srcOrd="0" destOrd="0" presId="urn:microsoft.com/office/officeart/2008/layout/LinedList"/>
    <dgm:cxn modelId="{C220DD2B-5093-4F49-BEBF-09E352665DFE}" type="presParOf" srcId="{E2E4E58B-4383-4DB2-B381-AD69A3C0F782}" destId="{58B187E2-E87F-4E0D-9C65-2F4216403BCD}" srcOrd="1" destOrd="0" presId="urn:microsoft.com/office/officeart/2008/layout/LinedList"/>
    <dgm:cxn modelId="{4436C473-E5D7-4707-92F9-B9DA83E372F5}" type="presParOf" srcId="{276640C8-39E8-4C85-A547-B0A3C5682DDA}" destId="{4917E09D-4764-4B82-B3E0-611BE456A655}" srcOrd="4" destOrd="0" presId="urn:microsoft.com/office/officeart/2008/layout/LinedList"/>
    <dgm:cxn modelId="{8E569E25-E6C3-45F2-93D6-754E65142186}" type="presParOf" srcId="{276640C8-39E8-4C85-A547-B0A3C5682DDA}" destId="{5F7BFFB4-79E8-4B5A-B991-168B3B7B3FF4}" srcOrd="5" destOrd="0" presId="urn:microsoft.com/office/officeart/2008/layout/LinedList"/>
    <dgm:cxn modelId="{85D081B3-B8BF-4A69-854B-87D8C31823B4}" type="presParOf" srcId="{5F7BFFB4-79E8-4B5A-B991-168B3B7B3FF4}" destId="{3E3CBC61-925B-473C-8EF0-7F503AC1289B}" srcOrd="0" destOrd="0" presId="urn:microsoft.com/office/officeart/2008/layout/LinedList"/>
    <dgm:cxn modelId="{4D55B079-0FE3-44F5-A479-FCFF678AACB6}" type="presParOf" srcId="{5F7BFFB4-79E8-4B5A-B991-168B3B7B3FF4}" destId="{6C50EB2B-4E4F-496C-995B-7D995E7FBB8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A72FE-D28D-49F1-9DF2-794231EF7B24}">
      <dsp:nvSpPr>
        <dsp:cNvPr id="0" name=""/>
        <dsp:cNvSpPr/>
      </dsp:nvSpPr>
      <dsp:spPr>
        <a:xfrm>
          <a:off x="0" y="2700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E521D6-631C-4C91-85DF-1CAC0F0FF5DB}">
      <dsp:nvSpPr>
        <dsp:cNvPr id="0" name=""/>
        <dsp:cNvSpPr/>
      </dsp:nvSpPr>
      <dsp:spPr>
        <a:xfrm>
          <a:off x="0" y="2700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LIFE Groups officially begin</a:t>
          </a:r>
        </a:p>
      </dsp:txBody>
      <dsp:txXfrm>
        <a:off x="0" y="2700"/>
        <a:ext cx="6291714" cy="1841777"/>
      </dsp:txXfrm>
    </dsp:sp>
    <dsp:sp modelId="{0FCE734F-11BA-4A12-8432-FD04BAFB2A9E}">
      <dsp:nvSpPr>
        <dsp:cNvPr id="0" name=""/>
        <dsp:cNvSpPr/>
      </dsp:nvSpPr>
      <dsp:spPr>
        <a:xfrm>
          <a:off x="0" y="1844478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5E464D-5261-4355-B81D-9315DA2CC3CD}">
      <dsp:nvSpPr>
        <dsp:cNvPr id="0" name=""/>
        <dsp:cNvSpPr/>
      </dsp:nvSpPr>
      <dsp:spPr>
        <a:xfrm>
          <a:off x="0" y="1844478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ctr" defTabSz="22669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February 7-11</a:t>
          </a:r>
        </a:p>
      </dsp:txBody>
      <dsp:txXfrm>
        <a:off x="0" y="1844478"/>
        <a:ext cx="6291714" cy="1841777"/>
      </dsp:txXfrm>
    </dsp:sp>
    <dsp:sp modelId="{4917E09D-4764-4B82-B3E0-611BE456A655}">
      <dsp:nvSpPr>
        <dsp:cNvPr id="0" name=""/>
        <dsp:cNvSpPr/>
      </dsp:nvSpPr>
      <dsp:spPr>
        <a:xfrm>
          <a:off x="0" y="3686256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3CBC61-925B-473C-8EF0-7F503AC1289B}">
      <dsp:nvSpPr>
        <dsp:cNvPr id="0" name=""/>
        <dsp:cNvSpPr/>
      </dsp:nvSpPr>
      <dsp:spPr>
        <a:xfrm>
          <a:off x="0" y="3686256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Contact Larry Cory for more info</a:t>
          </a:r>
        </a:p>
      </dsp:txBody>
      <dsp:txXfrm>
        <a:off x="0" y="3686256"/>
        <a:ext cx="6291714" cy="1841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C120A-824C-4716-B529-2BE186C492C0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560C9-858B-47EC-A428-9A4826476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22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7C3CFE-28DD-4873-A1DC-9BA84E3C1ED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06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848F0-561B-48F9-B9F5-2572DAF099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550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262798-6533-4C7D-8AB8-E3D2A3ADA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279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262798-6533-4C7D-8AB8-E3D2A3ADA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398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262798-6533-4C7D-8AB8-E3D2A3ADA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77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C7387-2B79-4D33-BA4C-33B9CBEE35CC}" type="datetimeFigureOut">
              <a:rPr lang="en-US"/>
              <a:pPr>
                <a:defRPr/>
              </a:pPr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1DD3B-692C-4E20-8180-6792F962AC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2133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A5FDF-F2D8-445C-B285-488FA93D5986}" type="datetimeFigureOut">
              <a:rPr lang="en-US"/>
              <a:pPr>
                <a:defRPr/>
              </a:pPr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AB7E6-BDA9-415B-A168-23238EEB5D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1728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5277B-022B-4131-B642-9567A157649D}" type="datetimeFigureOut">
              <a:rPr lang="en-US"/>
              <a:pPr>
                <a:defRPr/>
              </a:pPr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2A82A-FF5C-4F36-B4FD-1210C1153E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7765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4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80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79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40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41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28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24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78A08-52D4-4C48-8E0B-3E3F9A40EA90}" type="datetimeFigureOut">
              <a:rPr lang="en-US"/>
              <a:pPr>
                <a:defRPr/>
              </a:pPr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EBFAD-978E-4083-AFB2-6133760371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997939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51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7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8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1B07E-41D6-48B5-947B-D694B2BF5213}" type="datetimeFigureOut">
              <a:rPr lang="en-US"/>
              <a:pPr>
                <a:defRPr/>
              </a:pPr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E74EC-5580-4DE4-9D73-FE8661182D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82295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A4C35-7412-43E3-9ACE-17026430CD34}" type="datetimeFigureOut">
              <a:rPr lang="en-US"/>
              <a:pPr>
                <a:defRPr/>
              </a:pPr>
              <a:t>1/21/2022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6C1FD-2059-42FF-8731-A07699DC3D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08644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672A9-1041-4106-B5A3-DC133BF80DEC}" type="datetimeFigureOut">
              <a:rPr lang="en-US"/>
              <a:pPr>
                <a:defRPr/>
              </a:pPr>
              <a:t>1/21/2022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0A282-52D8-46C6-8D9E-CFD4407613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77343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D5BE3-6FC5-4F86-8EE2-C9647A8956C6}" type="datetimeFigureOut">
              <a:rPr lang="en-US"/>
              <a:pPr>
                <a:defRPr/>
              </a:pPr>
              <a:t>1/21/2022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ADDB2-1139-403E-B093-2D2EB7AA05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52412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D4367-3E12-4264-94AD-26B688A32C1E}" type="datetimeFigureOut">
              <a:rPr lang="en-US"/>
              <a:pPr>
                <a:defRPr/>
              </a:pPr>
              <a:t>1/21/2022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57890-ACE6-4A43-855C-4FBB26BC2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1758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98E29-5088-49D8-AF29-B0A41AAB1498}" type="datetimeFigureOut">
              <a:rPr lang="en-US"/>
              <a:pPr>
                <a:defRPr/>
              </a:pPr>
              <a:t>1/21/2022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73292-E7F9-4528-A949-ADBC669D2E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4464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24405-2DA6-48EB-8960-424C832794EC}" type="datetimeFigureOut">
              <a:rPr lang="en-US"/>
              <a:pPr>
                <a:defRPr/>
              </a:pPr>
              <a:t>1/21/2022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B5EFA-F2AC-4753-A975-F1FA0F7A04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31393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1548C4-D1D5-4337-9229-503ABFA6AC58}" type="datetimeFigureOut">
              <a:rPr lang="en-US"/>
              <a:pPr>
                <a:defRPr/>
              </a:pPr>
              <a:t>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E1C7D33-BED2-4E70-BBC2-878BB86C52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03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90138-740C-45CB-85FC-32796F86EDFA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08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prayer@csbcfamily.co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1001"/>
            <a:ext cx="12192000" cy="762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2133600" y="1066801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1866900" y="671514"/>
            <a:ext cx="5867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i="1" dirty="0">
                <a:solidFill>
                  <a:prstClr val="black"/>
                </a:solidFill>
                <a:latin typeface="Perpetua" pitchFamily="18" charset="0"/>
              </a:rPr>
              <a:t>Chestnut Street </a:t>
            </a:r>
            <a:br>
              <a:rPr lang="en-US" sz="4800" b="1" i="1" dirty="0">
                <a:solidFill>
                  <a:prstClr val="black"/>
                </a:solidFill>
                <a:latin typeface="Perpetua" pitchFamily="18" charset="0"/>
              </a:rPr>
            </a:br>
            <a:r>
              <a:rPr lang="en-US" sz="4800" b="1" i="1" dirty="0">
                <a:solidFill>
                  <a:prstClr val="black"/>
                </a:solidFill>
                <a:latin typeface="Perpetua" pitchFamily="18" charset="0"/>
              </a:rPr>
              <a:t>Baptist Church</a:t>
            </a:r>
          </a:p>
        </p:txBody>
      </p:sp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1950720" y="4738684"/>
            <a:ext cx="525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Perpetua" pitchFamily="18" charset="0"/>
              </a:rPr>
              <a:t>Pastor Frank R. Johnson</a:t>
            </a:r>
            <a:br>
              <a:rPr lang="en-US" sz="2000" b="1" dirty="0">
                <a:solidFill>
                  <a:prstClr val="black"/>
                </a:solidFill>
                <a:latin typeface="Perpetua" pitchFamily="18" charset="0"/>
              </a:rPr>
            </a:br>
            <a:r>
              <a:rPr lang="en-US" sz="2000" b="1" dirty="0">
                <a:solidFill>
                  <a:prstClr val="black"/>
                </a:solidFill>
                <a:latin typeface="Perpetua" pitchFamily="18" charset="0"/>
              </a:rPr>
              <a:t>Associate Pastor Jeremy Johnson</a:t>
            </a:r>
          </a:p>
        </p:txBody>
      </p:sp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1645920" y="1995487"/>
            <a:ext cx="5867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500" dirty="0">
                <a:solidFill>
                  <a:prstClr val="black"/>
                </a:solidFill>
                <a:latin typeface="Perpetua" pitchFamily="18" charset="0"/>
              </a:rPr>
              <a:t>Welcome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31CA2B8-49D1-4AA1-8803-8A0F22B08C2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picture containing food, hydrant, drawing&#10;&#10;Description automatically generated">
            <a:extLst>
              <a:ext uri="{FF2B5EF4-FFF2-40B4-BE49-F238E27FC236}">
                <a16:creationId xmlns:a16="http://schemas.microsoft.com/office/drawing/2014/main" id="{785201BE-EE5F-49E6-BFC9-FBE1EEE2C3F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47" b="3"/>
          <a:stretch/>
        </p:blipFill>
        <p:spPr>
          <a:xfrm>
            <a:off x="-469973" y="73515"/>
            <a:ext cx="4982440" cy="6784485"/>
          </a:xfrm>
          <a:prstGeom prst="rect">
            <a:avLst/>
          </a:prstGeom>
          <a:effectLst>
            <a:softEdge rad="901700"/>
          </a:effectLst>
        </p:spPr>
      </p:pic>
    </p:spTree>
    <p:extLst>
      <p:ext uri="{BB962C8B-B14F-4D97-AF65-F5344CB8AC3E}">
        <p14:creationId xmlns:p14="http://schemas.microsoft.com/office/powerpoint/2010/main" val="1026519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/>
    </mc:Choice>
    <mc:Fallback>
      <p:transition spd="slow" advTm="8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2466" y="4256845"/>
            <a:ext cx="3465534" cy="260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212975" y="941387"/>
            <a:ext cx="76962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Serving this week</a:t>
            </a:r>
          </a:p>
        </p:txBody>
      </p:sp>
      <p:sp>
        <p:nvSpPr>
          <p:cNvPr id="4100" name="TextBox 11"/>
          <p:cNvSpPr txBox="1">
            <a:spLocks noChangeArrowheads="1"/>
          </p:cNvSpPr>
          <p:nvPr/>
        </p:nvSpPr>
        <p:spPr bwMode="auto">
          <a:xfrm>
            <a:off x="908182" y="2344087"/>
            <a:ext cx="11283818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Duty Deacon: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Wes Clogston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Counters: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Wes Clogston, Dixie Davidson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Nursery: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Baylee Hollar, Jessie Blackwood, Autumn Blackwood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2" y="971323"/>
            <a:ext cx="109728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3824" y="971323"/>
            <a:ext cx="6096000" cy="397959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3600" b="1" cap="none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SUNDAY</a:t>
            </a:r>
          </a:p>
          <a:p>
            <a:pPr indent="0">
              <a:buNone/>
            </a:pPr>
            <a:r>
              <a:rPr lang="en-US" sz="3600" cap="none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Bible Study- 9 a.m.</a:t>
            </a:r>
          </a:p>
          <a:p>
            <a:pPr indent="0">
              <a:buNone/>
            </a:pPr>
            <a:r>
              <a:rPr lang="en-US" sz="3600" cap="none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Worship - 10:15 a.m.</a:t>
            </a:r>
          </a:p>
          <a:p>
            <a:pPr indent="0">
              <a:buNone/>
            </a:pPr>
            <a:endParaRPr lang="en-US" sz="3600" b="1" cap="none" dirty="0"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  <a:latin typeface="Abadi" panose="020B06040201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2" y="971323"/>
            <a:ext cx="109728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3824" y="971323"/>
            <a:ext cx="6096000" cy="397959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3600" b="1" cap="none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WEDNESDAY	 6:30 p.m.</a:t>
            </a:r>
          </a:p>
          <a:p>
            <a:pPr indent="0">
              <a:buNone/>
            </a:pPr>
            <a:r>
              <a:rPr lang="en-US" sz="3600" cap="none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Prayer Group</a:t>
            </a:r>
          </a:p>
          <a:p>
            <a:pPr indent="0">
              <a:buNone/>
            </a:pPr>
            <a:r>
              <a:rPr lang="en-US" sz="3600" cap="none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Ignition</a:t>
            </a:r>
          </a:p>
          <a:p>
            <a:pPr indent="0">
              <a:buNone/>
            </a:pPr>
            <a:r>
              <a:rPr lang="en-US" sz="3600" cap="none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Cornerstone Kid</a:t>
            </a:r>
            <a:r>
              <a:rPr lang="en-US" sz="36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’s Club</a:t>
            </a:r>
            <a:endParaRPr lang="en-US" sz="3600" cap="none" dirty="0"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5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2" y="971323"/>
            <a:ext cx="109728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3824" y="971323"/>
            <a:ext cx="6096000" cy="3137214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3600" b="1" cap="none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THURSDAY 		6:00 p.m.</a:t>
            </a:r>
          </a:p>
          <a:p>
            <a:pPr indent="0">
              <a:buNone/>
            </a:pPr>
            <a:r>
              <a:rPr lang="en-US" sz="3600" cap="none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Crosswalk </a:t>
            </a:r>
          </a:p>
          <a:p>
            <a:pPr indent="0">
              <a:buNone/>
            </a:pPr>
            <a:r>
              <a:rPr lang="en-US" sz="3600" cap="none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(Collegiate &amp; Young Adults)</a:t>
            </a:r>
          </a:p>
        </p:txBody>
      </p:sp>
    </p:spTree>
    <p:extLst>
      <p:ext uri="{BB962C8B-B14F-4D97-AF65-F5344CB8AC3E}">
        <p14:creationId xmlns:p14="http://schemas.microsoft.com/office/powerpoint/2010/main" val="141049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629" y="685800"/>
            <a:ext cx="9936054" cy="1151965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Keep on Praying!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2063396"/>
            <a:ext cx="8877300" cy="174451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800" cap="none" dirty="0">
                <a:latin typeface="Aldhabi" panose="01000000000000000000" pitchFamily="2" charset="-78"/>
                <a:cs typeface="Aldhabi" panose="01000000000000000000" pitchFamily="2" charset="-78"/>
              </a:rPr>
              <a:t>If you would like to receive </a:t>
            </a:r>
            <a:r>
              <a:rPr lang="en-US" sz="4800" i="1" cap="none" dirty="0">
                <a:latin typeface="Aldhabi" panose="01000000000000000000" pitchFamily="2" charset="-78"/>
                <a:cs typeface="Aldhabi" panose="01000000000000000000" pitchFamily="2" charset="-78"/>
              </a:rPr>
              <a:t>PrayerNet Today </a:t>
            </a:r>
            <a:r>
              <a:rPr lang="en-US" sz="4800" cap="none" dirty="0">
                <a:latin typeface="Aldhabi" panose="01000000000000000000" pitchFamily="2" charset="-78"/>
                <a:cs typeface="Aldhabi" panose="01000000000000000000" pitchFamily="2" charset="-78"/>
              </a:rPr>
              <a:t>emails, send us a request at </a:t>
            </a:r>
            <a:r>
              <a:rPr lang="en-US" sz="4800" cap="none" dirty="0">
                <a:latin typeface="Aldhabi" panose="01000000000000000000" pitchFamily="2" charset="-78"/>
                <a:cs typeface="Aldhabi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prayer@csbcfamily.com</a:t>
            </a:r>
            <a:r>
              <a:rPr lang="en-US" sz="4800" cap="none" dirty="0">
                <a:latin typeface="Aldhabi" panose="01000000000000000000" pitchFamily="2" charset="-78"/>
                <a:cs typeface="Aldhabi" panose="01000000000000000000" pitchFamily="2" charset="-78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7E1F36-6FD5-484C-9313-B3E0E4640B6F}"/>
              </a:ext>
            </a:extLst>
          </p:cNvPr>
          <p:cNvSpPr txBox="1"/>
          <p:nvPr/>
        </p:nvSpPr>
        <p:spPr>
          <a:xfrm>
            <a:off x="958737" y="5085783"/>
            <a:ext cx="8623673" cy="1205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Stay connected:	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www.csbcfamily.com</a:t>
            </a:r>
          </a:p>
          <a:p>
            <a:pPr marL="228600" marR="0" lvl="0" indent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				Find us on Facebook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4DE19F-B145-41BC-8283-81AE1CBF30D7}"/>
              </a:ext>
            </a:extLst>
          </p:cNvPr>
          <p:cNvSpPr txBox="1"/>
          <p:nvPr/>
        </p:nvSpPr>
        <p:spPr>
          <a:xfrm>
            <a:off x="310243" y="538843"/>
            <a:ext cx="635360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Giving Options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(Thank you for supporting this ministry!)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Mail: </a:t>
            </a:r>
            <a:r>
              <a:rPr lang="en-US" sz="3600" dirty="0">
                <a:solidFill>
                  <a:schemeClr val="bg1"/>
                </a:solidFill>
              </a:rPr>
              <a:t>609 N. Chestnut St. Ellensburg, 98926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Online: 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www.csbcfamily.com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In Person: </a:t>
            </a:r>
          </a:p>
          <a:p>
            <a:r>
              <a:rPr lang="en-US" sz="3600" dirty="0">
                <a:solidFill>
                  <a:schemeClr val="bg1"/>
                </a:solidFill>
              </a:rPr>
              <a:t>Offering Box in lobby</a:t>
            </a:r>
          </a:p>
        </p:txBody>
      </p:sp>
    </p:spTree>
    <p:extLst>
      <p:ext uri="{BB962C8B-B14F-4D97-AF65-F5344CB8AC3E}">
        <p14:creationId xmlns:p14="http://schemas.microsoft.com/office/powerpoint/2010/main" val="334480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31">
            <a:extLst>
              <a:ext uri="{FF2B5EF4-FFF2-40B4-BE49-F238E27FC236}">
                <a16:creationId xmlns:a16="http://schemas.microsoft.com/office/drawing/2014/main" id="{E56E71F1-5A87-4A96-B42F-2DFA1B766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33" name="Color Cover">
              <a:extLst>
                <a:ext uri="{FF2B5EF4-FFF2-40B4-BE49-F238E27FC236}">
                  <a16:creationId xmlns:a16="http://schemas.microsoft.com/office/drawing/2014/main" id="{CF5215DD-02E8-49F2-8F73-D509B6A02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Color Cover">
              <a:extLst>
                <a:ext uri="{FF2B5EF4-FFF2-40B4-BE49-F238E27FC236}">
                  <a16:creationId xmlns:a16="http://schemas.microsoft.com/office/drawing/2014/main" id="{8E743EB7-3A15-4D51-A603-1F3C290AA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8" name="Group 35">
            <a:extLst>
              <a:ext uri="{FF2B5EF4-FFF2-40B4-BE49-F238E27FC236}">
                <a16:creationId xmlns:a16="http://schemas.microsoft.com/office/drawing/2014/main" id="{C733FE3C-12C4-4FA2-A795-87D2F6776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37" name="Color">
              <a:extLst>
                <a:ext uri="{FF2B5EF4-FFF2-40B4-BE49-F238E27FC236}">
                  <a16:creationId xmlns:a16="http://schemas.microsoft.com/office/drawing/2014/main" id="{66F1E4BF-D491-4254-81A6-5119D1672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Color">
              <a:extLst>
                <a:ext uri="{FF2B5EF4-FFF2-40B4-BE49-F238E27FC236}">
                  <a16:creationId xmlns:a16="http://schemas.microsoft.com/office/drawing/2014/main" id="{98C6C0CF-E3BD-4627-9DDF-246EAF2D4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9" name="Group 39">
            <a:extLst>
              <a:ext uri="{FF2B5EF4-FFF2-40B4-BE49-F238E27FC236}">
                <a16:creationId xmlns:a16="http://schemas.microsoft.com/office/drawing/2014/main" id="{0C2B5F12-8A82-4A59-9400-3164CBF47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52" cy="6858000"/>
            <a:chOff x="0" y="0"/>
            <a:chExt cx="12188952" cy="6858000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74BC7CB-EC69-421D-B286-57CAFE86D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2D86EA2-D090-4E0C-B153-3ECE91311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C29764-D054-4F76-9FE5-49811EDB6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D9BB18B-7B57-4D1E-B87E-D2A7214F7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A98EF1-1185-4EFF-A3C0-25DEBE8CD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CDA8723-DE3F-48D0-8822-0269EE207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2B072E5-03AC-4D0A-A767-43EFB55BE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32466BF-CE5B-4DE6-9470-D113B171D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819015"/>
            <a:ext cx="5821537" cy="21187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000" dirty="0">
                <a:solidFill>
                  <a:schemeClr val="bg1"/>
                </a:solidFill>
              </a:rPr>
              <a:t>Spring Choir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3FE40F-69CC-4D1D-83E8-C40FBAF7C4BD}"/>
              </a:ext>
            </a:extLst>
          </p:cNvPr>
          <p:cNvSpPr txBox="1"/>
          <p:nvPr/>
        </p:nvSpPr>
        <p:spPr>
          <a:xfrm>
            <a:off x="1256871" y="3309939"/>
            <a:ext cx="5821537" cy="25968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Sundays 4:30 p.m.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No experience needed.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Childcare available. </a:t>
            </a:r>
          </a:p>
        </p:txBody>
      </p:sp>
      <p:pic>
        <p:nvPicPr>
          <p:cNvPr id="48" name="Content Placeholder 3">
            <a:extLst>
              <a:ext uri="{FF2B5EF4-FFF2-40B4-BE49-F238E27FC236}">
                <a16:creationId xmlns:a16="http://schemas.microsoft.com/office/drawing/2014/main" id="{84D97C41-ECEC-4041-AFDA-F08944330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140" y="1702923"/>
            <a:ext cx="4718626" cy="365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8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8FD8530-D476-49CC-A2E1-80CE119B3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424" y="2111879"/>
            <a:ext cx="5760846" cy="231031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2021 Giving Statements available in Foyer</a:t>
            </a:r>
          </a:p>
        </p:txBody>
      </p:sp>
    </p:spTree>
    <p:extLst>
      <p:ext uri="{BB962C8B-B14F-4D97-AF65-F5344CB8AC3E}">
        <p14:creationId xmlns:p14="http://schemas.microsoft.com/office/powerpoint/2010/main" val="37926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theme/theme1.xml><?xml version="1.0" encoding="utf-8"?>
<a:theme xmlns:a="http://schemas.openxmlformats.org/drawingml/2006/main" name="1_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2283</TotalTime>
  <Words>203</Words>
  <Application>Microsoft Office PowerPoint</Application>
  <PresentationFormat>Widescreen</PresentationFormat>
  <Paragraphs>48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Abadi</vt:lpstr>
      <vt:lpstr>Aldhabi</vt:lpstr>
      <vt:lpstr>Arial</vt:lpstr>
      <vt:lpstr>Arial Black</vt:lpstr>
      <vt:lpstr>Calibri</vt:lpstr>
      <vt:lpstr>Perpetua</vt:lpstr>
      <vt:lpstr>1_Office Theme</vt:lpstr>
      <vt:lpstr>2_Office Theme</vt:lpstr>
      <vt:lpstr>PowerPoint Presentation</vt:lpstr>
      <vt:lpstr>PowerPoint Presentation</vt:lpstr>
      <vt:lpstr>     </vt:lpstr>
      <vt:lpstr>     </vt:lpstr>
      <vt:lpstr>     </vt:lpstr>
      <vt:lpstr>Keep on Praying!</vt:lpstr>
      <vt:lpstr>PowerPoint Presentation</vt:lpstr>
      <vt:lpstr>Spring Choir </vt:lpstr>
      <vt:lpstr>2021 Giving Statements available in Foyer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Chestnut Street Baptist Church</dc:creator>
  <cp:lastModifiedBy>Chestnut Street Baptist Church</cp:lastModifiedBy>
  <cp:revision>34</cp:revision>
  <dcterms:created xsi:type="dcterms:W3CDTF">2021-01-29T18:57:44Z</dcterms:created>
  <dcterms:modified xsi:type="dcterms:W3CDTF">2022-01-21T18:34:48Z</dcterms:modified>
</cp:coreProperties>
</file>