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817" r:id="rId2"/>
  </p:sldMasterIdLst>
  <p:notesMasterIdLst>
    <p:notesMasterId r:id="rId13"/>
  </p:notesMasterIdLst>
  <p:sldIdLst>
    <p:sldId id="1713" r:id="rId3"/>
    <p:sldId id="2282" r:id="rId4"/>
    <p:sldId id="1538" r:id="rId5"/>
    <p:sldId id="2278" r:id="rId6"/>
    <p:sldId id="2290" r:id="rId7"/>
    <p:sldId id="1955" r:id="rId8"/>
    <p:sldId id="2234" r:id="rId9"/>
    <p:sldId id="2302" r:id="rId10"/>
    <p:sldId id="2140" r:id="rId11"/>
    <p:sldId id="230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C1E1074-A427-4123-A0AD-2B650B8BAE2E}">
          <p14:sldIdLst>
            <p14:sldId id="1713"/>
            <p14:sldId id="2282"/>
            <p14:sldId id="1538"/>
            <p14:sldId id="2278"/>
            <p14:sldId id="2290"/>
            <p14:sldId id="1955"/>
            <p14:sldId id="2234"/>
            <p14:sldId id="2302"/>
            <p14:sldId id="2140"/>
            <p14:sldId id="2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C33E"/>
    <a:srgbClr val="58492B"/>
    <a:srgbClr val="E0C483"/>
    <a:srgbClr val="11100C"/>
    <a:srgbClr val="FFFF99"/>
    <a:srgbClr val="036B88"/>
    <a:srgbClr val="C94D0F"/>
    <a:srgbClr val="756B62"/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6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stnut Street Baptist Church" userId="2e638f67cbaae9ec" providerId="LiveId" clId="{78700E03-80D8-4130-9EF7-46AB8CE8D254}"/>
    <pc:docChg chg="delSld delMainMaster modSection">
      <pc:chgData name="Chestnut Street Baptist Church" userId="2e638f67cbaae9ec" providerId="LiveId" clId="{78700E03-80D8-4130-9EF7-46AB8CE8D254}" dt="2022-06-24T19:05:51.726" v="2" actId="47"/>
      <pc:docMkLst>
        <pc:docMk/>
      </pc:docMkLst>
      <pc:sldChg chg="del">
        <pc:chgData name="Chestnut Street Baptist Church" userId="2e638f67cbaae9ec" providerId="LiveId" clId="{78700E03-80D8-4130-9EF7-46AB8CE8D254}" dt="2022-06-24T19:05:50.805" v="1" actId="47"/>
        <pc:sldMkLst>
          <pc:docMk/>
          <pc:sldMk cId="0" sldId="819"/>
        </pc:sldMkLst>
      </pc:sldChg>
      <pc:sldChg chg="del">
        <pc:chgData name="Chestnut Street Baptist Church" userId="2e638f67cbaae9ec" providerId="LiveId" clId="{78700E03-80D8-4130-9EF7-46AB8CE8D254}" dt="2022-06-24T19:05:47.290" v="0" actId="47"/>
        <pc:sldMkLst>
          <pc:docMk/>
          <pc:sldMk cId="0" sldId="1714"/>
        </pc:sldMkLst>
      </pc:sldChg>
      <pc:sldChg chg="del">
        <pc:chgData name="Chestnut Street Baptist Church" userId="2e638f67cbaae9ec" providerId="LiveId" clId="{78700E03-80D8-4130-9EF7-46AB8CE8D254}" dt="2022-06-24T19:05:51.726" v="2" actId="47"/>
        <pc:sldMkLst>
          <pc:docMk/>
          <pc:sldMk cId="4050444712" sldId="2267"/>
        </pc:sldMkLst>
      </pc:sldChg>
      <pc:sldMasterChg chg="del delSldLayout">
        <pc:chgData name="Chestnut Street Baptist Church" userId="2e638f67cbaae9ec" providerId="LiveId" clId="{78700E03-80D8-4130-9EF7-46AB8CE8D254}" dt="2022-06-24T19:05:51.726" v="2" actId="47"/>
        <pc:sldMasterMkLst>
          <pc:docMk/>
          <pc:sldMasterMk cId="1689245866" sldId="2147483751"/>
        </pc:sldMasterMkLst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533733014" sldId="2147483752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2614777137" sldId="2147483753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1863175429" sldId="2147483754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1045551091" sldId="2147483755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356473645" sldId="2147483756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2302246837" sldId="2147483757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357616233" sldId="2147483758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3301009972" sldId="2147483759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2578569120" sldId="2147483760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1679919352" sldId="2147483761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1594916051" sldId="2147483762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128845937" sldId="2147483763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926026509" sldId="2147483764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4053974806" sldId="2147483765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728415850" sldId="2147483766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2059998707" sldId="2147483767"/>
          </pc:sldLayoutMkLst>
        </pc:sldLayoutChg>
        <pc:sldLayoutChg chg="del">
          <pc:chgData name="Chestnut Street Baptist Church" userId="2e638f67cbaae9ec" providerId="LiveId" clId="{78700E03-80D8-4130-9EF7-46AB8CE8D254}" dt="2022-06-24T19:05:51.726" v="2" actId="47"/>
          <pc:sldLayoutMkLst>
            <pc:docMk/>
            <pc:sldMasterMk cId="1689245866" sldId="2147483751"/>
            <pc:sldLayoutMk cId="3830550271" sldId="21474837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C120A-824C-4716-B529-2BE186C492C0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560C9-858B-47EC-A428-9A4826476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7C3CFE-28DD-4873-A1DC-9BA84E3C1ED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06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E848F0-561B-48F9-B9F5-2572DAF099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50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279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398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262798-6533-4C7D-8AB8-E3D2A3ADAD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7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7387-2B79-4D33-BA4C-33B9CBEE35CC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DD3B-692C-4E20-8180-6792F962AC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2133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A5FDF-F2D8-445C-B285-488FA93D5986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AB7E6-BDA9-415B-A168-23238EEB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17288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277B-022B-4131-B642-9567A157649D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2A82A-FF5C-4F36-B4FD-1210C1153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77765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44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80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79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4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28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8A08-52D4-4C48-8E0B-3E3F9A40EA90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EBFAD-978E-4083-AFB2-613376037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997939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51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7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8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B07E-41D6-48B5-947B-D694B2BF5213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E74EC-5580-4DE4-9D73-FE8661182D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295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A4C35-7412-43E3-9ACE-17026430CD34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6C1FD-2059-42FF-8731-A07699DC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8644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72A9-1041-4106-B5A3-DC133BF80DEC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0A282-52D8-46C6-8D9E-CFD4407613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77343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D5BE3-6FC5-4F86-8EE2-C9647A8956C6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ADDB2-1139-403E-B093-2D2EB7AA0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41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4367-3E12-4264-94AD-26B688A32C1E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57890-ACE6-4A43-855C-4FBB26BC2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58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98E29-5088-49D8-AF29-B0A41AAB1498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73292-E7F9-4528-A949-ADBC669D2E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64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24405-2DA6-48EB-8960-424C832794EC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B5EFA-F2AC-4753-A975-F1FA0F7A04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1393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1548C4-D1D5-4337-9229-503ABFA6AC58}" type="datetimeFigureOut">
              <a:rPr lang="en-US"/>
              <a:pPr>
                <a:defRPr/>
              </a:pPr>
              <a:t>6/24/2022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1C7D33-BED2-4E70-BBC2-878BB86C5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3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90138-740C-45CB-85FC-32796F86EDFA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CF656-27CB-47E9-A2EF-6CB689D046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08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prayer@csbcfamily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1001"/>
            <a:ext cx="12192000" cy="762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133600" y="1066801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1866900" y="671514"/>
            <a:ext cx="5867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Chestnut Street </a:t>
            </a:r>
            <a:b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4800" b="1" i="1" dirty="0">
                <a:solidFill>
                  <a:prstClr val="black"/>
                </a:solidFill>
                <a:latin typeface="Perpetua" pitchFamily="18" charset="0"/>
              </a:rPr>
              <a:t>Baptist Church</a:t>
            </a:r>
          </a:p>
        </p:txBody>
      </p:sp>
      <p:sp>
        <p:nvSpPr>
          <p:cNvPr id="2053" name="Rectangle 2"/>
          <p:cNvSpPr>
            <a:spLocks noChangeArrowheads="1"/>
          </p:cNvSpPr>
          <p:nvPr/>
        </p:nvSpPr>
        <p:spPr bwMode="auto">
          <a:xfrm>
            <a:off x="1950720" y="4738684"/>
            <a:ext cx="525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Pastor Frank R. Johnson</a:t>
            </a:r>
            <a:br>
              <a:rPr lang="en-US" sz="2000" b="1" dirty="0">
                <a:solidFill>
                  <a:prstClr val="black"/>
                </a:solidFill>
                <a:latin typeface="Perpetua" pitchFamily="18" charset="0"/>
              </a:rPr>
            </a:br>
            <a:r>
              <a:rPr lang="en-US" sz="2000" b="1" dirty="0">
                <a:solidFill>
                  <a:prstClr val="black"/>
                </a:solidFill>
                <a:latin typeface="Perpetua" pitchFamily="18" charset="0"/>
              </a:rPr>
              <a:t>Associate Pastor Jeremy Johnson</a:t>
            </a:r>
          </a:p>
        </p:txBody>
      </p:sp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1645920" y="1995487"/>
            <a:ext cx="5867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500" dirty="0">
                <a:solidFill>
                  <a:prstClr val="black"/>
                </a:solidFill>
                <a:latin typeface="Perpetua" pitchFamily="18" charset="0"/>
              </a:rPr>
              <a:t>Welcome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33B228-A9CF-9427-F001-676008DB2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Register Today!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5FB813-4642-90B7-2E75-5DD095DB9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4238" y="1940439"/>
            <a:ext cx="2599712" cy="416224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800" dirty="0"/>
              <a:t>Grab a form in the lobby today or register through our website.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b="1" dirty="0"/>
              <a:t>Quick meeting after church Today 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July 25-29</a:t>
            </a:r>
          </a:p>
          <a:p>
            <a:pPr marL="0" indent="0">
              <a:buNone/>
            </a:pPr>
            <a:r>
              <a:rPr lang="en-US" sz="2800" b="1" dirty="0"/>
              <a:t>6-8:15 p.m.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Content Placeholder 4" descr="A close-up of a computer chip&#10;&#10;Description automatically generated with low confidence">
            <a:extLst>
              <a:ext uri="{FF2B5EF4-FFF2-40B4-BE49-F238E27FC236}">
                <a16:creationId xmlns:a16="http://schemas.microsoft.com/office/drawing/2014/main" id="{E9E6F021-220F-B701-4642-89C3EF92E7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3" r="2" b="10596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5598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2466" y="4256845"/>
            <a:ext cx="3465534" cy="260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212975" y="941387"/>
            <a:ext cx="7696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19050">
                  <a:solidFill>
                    <a:prstClr val="black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Serving this week</a:t>
            </a:r>
          </a:p>
        </p:txBody>
      </p:sp>
      <p:sp>
        <p:nvSpPr>
          <p:cNvPr id="4100" name="TextBox 11"/>
          <p:cNvSpPr txBox="1">
            <a:spLocks noChangeArrowheads="1"/>
          </p:cNvSpPr>
          <p:nvPr/>
        </p:nvSpPr>
        <p:spPr bwMode="auto">
          <a:xfrm>
            <a:off x="908182" y="2344087"/>
            <a:ext cx="11283818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Duty Deacon: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Wes Clogston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Counters: 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Baylee Hollar, Lil Williamson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Nursery: </a:t>
            </a:r>
            <a:r>
              <a:rPr lang="en-US" sz="3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Stacia Harmsen, Karen Roth, Natalie Johnson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SUNDAY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Bible Study- 9 a.m.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Worship - 10:15 a.m.</a:t>
            </a:r>
          </a:p>
          <a:p>
            <a:pPr indent="0">
              <a:buNone/>
            </a:pPr>
            <a:endParaRPr lang="en-US" sz="3600" b="1" cap="none" dirty="0">
              <a:effectLst>
                <a:outerShdw blurRad="38100" dist="38100" dir="2700000" algn="tl">
                  <a:schemeClr val="bg1">
                    <a:alpha val="43000"/>
                  </a:schemeClr>
                </a:outerShdw>
              </a:effectLst>
              <a:latin typeface="Abadi" panose="020B0604020104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97959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WEDNESDAY	 6:30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Prayer Group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Ignition</a:t>
            </a:r>
          </a:p>
        </p:txBody>
      </p:sp>
    </p:spTree>
    <p:extLst>
      <p:ext uri="{BB962C8B-B14F-4D97-AF65-F5344CB8AC3E}">
        <p14:creationId xmlns:p14="http://schemas.microsoft.com/office/powerpoint/2010/main" val="8685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2" y="971323"/>
            <a:ext cx="1097280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3824" y="971323"/>
            <a:ext cx="6096000" cy="3137214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3600" b="1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THURSDAY 		6:00 p.m.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Summer Sizzle </a:t>
            </a:r>
          </a:p>
          <a:p>
            <a:pPr indent="0">
              <a:buNone/>
            </a:pPr>
            <a:r>
              <a:rPr lang="en-US" sz="3600" cap="none" dirty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Abadi" panose="020B0604020104020204" pitchFamily="34" charset="0"/>
              </a:rPr>
              <a:t>(Collegiate &amp; Young Adults)</a:t>
            </a:r>
          </a:p>
        </p:txBody>
      </p:sp>
    </p:spTree>
    <p:extLst>
      <p:ext uri="{BB962C8B-B14F-4D97-AF65-F5344CB8AC3E}">
        <p14:creationId xmlns:p14="http://schemas.microsoft.com/office/powerpoint/2010/main" val="106919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629" y="685800"/>
            <a:ext cx="9936054" cy="115196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Keep on Praying!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1" y="2063396"/>
            <a:ext cx="8877300" cy="17445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If you would like to receive </a:t>
            </a:r>
            <a:r>
              <a:rPr lang="en-US" sz="4800" i="1" cap="none" dirty="0">
                <a:latin typeface="Aldhabi" panose="01000000000000000000" pitchFamily="2" charset="-78"/>
                <a:cs typeface="Aldhabi" panose="01000000000000000000" pitchFamily="2" charset="-78"/>
              </a:rPr>
              <a:t>PrayerNet Today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emails, send us a request at 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prayer@csbcfamily.com</a:t>
            </a:r>
            <a:r>
              <a:rPr lang="en-US" sz="4800" cap="none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7E1F36-6FD5-484C-9313-B3E0E4640B6F}"/>
              </a:ext>
            </a:extLst>
          </p:cNvPr>
          <p:cNvSpPr txBox="1"/>
          <p:nvPr/>
        </p:nvSpPr>
        <p:spPr>
          <a:xfrm>
            <a:off x="958737" y="5085783"/>
            <a:ext cx="8623673" cy="1205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Stay connected:	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www.csbcfamily.com</a:t>
            </a:r>
          </a:p>
          <a:p>
            <a:pPr marL="228600" marR="0" lvl="0" indent="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 typeface="Arial" panose="020B0604020202020204" pitchFamily="34" charset="0"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prstClr val="white">
                      <a:alpha val="43000"/>
                    </a:prstClr>
                  </a:outerShdw>
                </a:effectLst>
                <a:uLnTx/>
                <a:uFillTx/>
                <a:latin typeface="Abadi" panose="020B0604020104020204" pitchFamily="34" charset="0"/>
                <a:ea typeface="+mn-ea"/>
                <a:cs typeface="+mn-cs"/>
              </a:rPr>
              <a:t>				Find us on Facebook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4DE19F-B145-41BC-8283-81AE1CBF30D7}"/>
              </a:ext>
            </a:extLst>
          </p:cNvPr>
          <p:cNvSpPr txBox="1"/>
          <p:nvPr/>
        </p:nvSpPr>
        <p:spPr>
          <a:xfrm>
            <a:off x="310243" y="538843"/>
            <a:ext cx="6353603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Giving Options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(Thank you for supporting this ministry!)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Mail: </a:t>
            </a:r>
            <a:r>
              <a:rPr lang="en-US" sz="3600" dirty="0">
                <a:solidFill>
                  <a:schemeClr val="bg1"/>
                </a:solidFill>
              </a:rPr>
              <a:t>609 N. Chestnut St. Ellensburg, 98926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Online: </a:t>
            </a:r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www.csbcfamily.com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sz="3600" b="1" dirty="0">
                <a:solidFill>
                  <a:schemeClr val="bg1"/>
                </a:solidFill>
              </a:rPr>
              <a:t>In Person: </a:t>
            </a:r>
          </a:p>
          <a:p>
            <a:r>
              <a:rPr lang="en-US" sz="3600" dirty="0">
                <a:solidFill>
                  <a:schemeClr val="bg1"/>
                </a:solidFill>
              </a:rPr>
              <a:t>Offering Box in lobby</a:t>
            </a:r>
          </a:p>
        </p:txBody>
      </p:sp>
    </p:spTree>
    <p:extLst>
      <p:ext uri="{BB962C8B-B14F-4D97-AF65-F5344CB8AC3E}">
        <p14:creationId xmlns:p14="http://schemas.microsoft.com/office/powerpoint/2010/main" val="334480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5B9131-51BF-4554-11DE-D0380E5608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3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/>
    </mc:Choice>
    <mc:Fallback>
      <p:transition spd="slow" advTm="8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4" descr="http://www.clipartkid.com/images/491/budget-advisory-committee-finance-administration-lafayette-SuTrmk-clipart.png">
            <a:extLst>
              <a:ext uri="{FF2B5EF4-FFF2-40B4-BE49-F238E27FC236}">
                <a16:creationId xmlns:a16="http://schemas.microsoft.com/office/drawing/2014/main" id="{A7DDA755-B07D-4E7B-9732-009A884908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24000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Rectangle 8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320145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38387-E21E-4E01-A830-6C66A7DF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5291504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Tonight! June 26, at 6 p.m.</a:t>
            </a:r>
          </a:p>
        </p:txBody>
      </p:sp>
      <p:cxnSp>
        <p:nvCxnSpPr>
          <p:cNvPr id="2063" name="Straight Connector 8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4" name="Straight Connector 8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07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</p:sld>
</file>

<file path=ppt/theme/theme1.xml><?xml version="1.0" encoding="utf-8"?>
<a:theme xmlns:a="http://schemas.openxmlformats.org/drawingml/2006/main" name="1_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3217</TotalTime>
  <Words>207</Words>
  <Application>Microsoft Office PowerPoint</Application>
  <PresentationFormat>Widescreen</PresentationFormat>
  <Paragraphs>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Abadi</vt:lpstr>
      <vt:lpstr>Aldhabi</vt:lpstr>
      <vt:lpstr>Arial</vt:lpstr>
      <vt:lpstr>Arial Black</vt:lpstr>
      <vt:lpstr>Calibri</vt:lpstr>
      <vt:lpstr>Perpetua</vt:lpstr>
      <vt:lpstr>1_Office Theme</vt:lpstr>
      <vt:lpstr>2_Office Theme</vt:lpstr>
      <vt:lpstr>PowerPoint Presentation</vt:lpstr>
      <vt:lpstr>PowerPoint Presentation</vt:lpstr>
      <vt:lpstr>     </vt:lpstr>
      <vt:lpstr>     </vt:lpstr>
      <vt:lpstr>     </vt:lpstr>
      <vt:lpstr>Keep on Praying!</vt:lpstr>
      <vt:lpstr>PowerPoint Presentation</vt:lpstr>
      <vt:lpstr>PowerPoint Presentation</vt:lpstr>
      <vt:lpstr>Tonight! June 26, at 6 p.m.</vt:lpstr>
      <vt:lpstr>Register Today!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Chestnut Street Baptist Church</dc:creator>
  <cp:lastModifiedBy>Chestnut Street Baptist Church</cp:lastModifiedBy>
  <cp:revision>54</cp:revision>
  <dcterms:created xsi:type="dcterms:W3CDTF">2021-01-29T18:57:44Z</dcterms:created>
  <dcterms:modified xsi:type="dcterms:W3CDTF">2022-06-24T19:05:53Z</dcterms:modified>
</cp:coreProperties>
</file>