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817" r:id="rId2"/>
  </p:sldMasterIdLst>
  <p:notesMasterIdLst>
    <p:notesMasterId r:id="rId13"/>
  </p:notesMasterIdLst>
  <p:sldIdLst>
    <p:sldId id="1713" r:id="rId3"/>
    <p:sldId id="2282" r:id="rId4"/>
    <p:sldId id="1538" r:id="rId5"/>
    <p:sldId id="2278" r:id="rId6"/>
    <p:sldId id="2290" r:id="rId7"/>
    <p:sldId id="1955" r:id="rId8"/>
    <p:sldId id="2234" r:id="rId9"/>
    <p:sldId id="2300" r:id="rId10"/>
    <p:sldId id="2187" r:id="rId11"/>
    <p:sldId id="23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2282"/>
            <p14:sldId id="1538"/>
            <p14:sldId id="2278"/>
            <p14:sldId id="2290"/>
            <p14:sldId id="1955"/>
            <p14:sldId id="2234"/>
            <p14:sldId id="2300"/>
            <p14:sldId id="2187"/>
            <p14:sldId id="2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4D0F"/>
    <a:srgbClr val="A50021"/>
    <a:srgbClr val="FFC33E"/>
    <a:srgbClr val="58492B"/>
    <a:srgbClr val="E0C483"/>
    <a:srgbClr val="11100C"/>
    <a:srgbClr val="FFFF99"/>
    <a:srgbClr val="036B88"/>
    <a:srgbClr val="756B62"/>
    <a:srgbClr val="00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94660"/>
  </p:normalViewPr>
  <p:slideViewPr>
    <p:cSldViewPr snapToGrid="0">
      <p:cViewPr varScale="1">
        <p:scale>
          <a:sx n="76" d="100"/>
          <a:sy n="76" d="100"/>
        </p:scale>
        <p:origin x="7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tnut Street Baptist Church" userId="2e638f67cbaae9ec" providerId="LiveId" clId="{E28AA71C-7318-4619-833F-A69DC19538F9}"/>
    <pc:docChg chg="delSld delMainMaster modSection">
      <pc:chgData name="Chestnut Street Baptist Church" userId="2e638f67cbaae9ec" providerId="LiveId" clId="{E28AA71C-7318-4619-833F-A69DC19538F9}" dt="2022-08-02T18:59:19.944" v="2" actId="47"/>
      <pc:docMkLst>
        <pc:docMk/>
      </pc:docMkLst>
      <pc:sldChg chg="del">
        <pc:chgData name="Chestnut Street Baptist Church" userId="2e638f67cbaae9ec" providerId="LiveId" clId="{E28AA71C-7318-4619-833F-A69DC19538F9}" dt="2022-08-02T18:59:17.056" v="0" actId="47"/>
        <pc:sldMkLst>
          <pc:docMk/>
          <pc:sldMk cId="0" sldId="819"/>
        </pc:sldMkLst>
      </pc:sldChg>
      <pc:sldChg chg="del">
        <pc:chgData name="Chestnut Street Baptist Church" userId="2e638f67cbaae9ec" providerId="LiveId" clId="{E28AA71C-7318-4619-833F-A69DC19538F9}" dt="2022-08-02T18:59:19.944" v="2" actId="47"/>
        <pc:sldMkLst>
          <pc:docMk/>
          <pc:sldMk cId="0" sldId="1714"/>
        </pc:sldMkLst>
      </pc:sldChg>
      <pc:sldChg chg="del">
        <pc:chgData name="Chestnut Street Baptist Church" userId="2e638f67cbaae9ec" providerId="LiveId" clId="{E28AA71C-7318-4619-833F-A69DC19538F9}" dt="2022-08-02T18:59:17.618" v="1" actId="47"/>
        <pc:sldMkLst>
          <pc:docMk/>
          <pc:sldMk cId="4050444712" sldId="2267"/>
        </pc:sldMkLst>
      </pc:sldChg>
      <pc:sldMasterChg chg="del delSldLayout">
        <pc:chgData name="Chestnut Street Baptist Church" userId="2e638f67cbaae9ec" providerId="LiveId" clId="{E28AA71C-7318-4619-833F-A69DC19538F9}" dt="2022-08-02T18:59:17.618" v="1" actId="47"/>
        <pc:sldMasterMkLst>
          <pc:docMk/>
          <pc:sldMasterMk cId="1689245866" sldId="2147483751"/>
        </pc:sldMasterMkLst>
        <pc:sldLayoutChg chg="del">
          <pc:chgData name="Chestnut Street Baptist Church" userId="2e638f67cbaae9ec" providerId="LiveId" clId="{E28AA71C-7318-4619-833F-A69DC19538F9}" dt="2022-08-02T18:59:17.618" v="1" actId="47"/>
          <pc:sldLayoutMkLst>
            <pc:docMk/>
            <pc:sldMasterMk cId="1689245866" sldId="2147483751"/>
            <pc:sldLayoutMk cId="533733014" sldId="2147483752"/>
          </pc:sldLayoutMkLst>
        </pc:sldLayoutChg>
        <pc:sldLayoutChg chg="del">
          <pc:chgData name="Chestnut Street Baptist Church" userId="2e638f67cbaae9ec" providerId="LiveId" clId="{E28AA71C-7318-4619-833F-A69DC19538F9}" dt="2022-08-02T18:59:17.618" v="1" actId="47"/>
          <pc:sldLayoutMkLst>
            <pc:docMk/>
            <pc:sldMasterMk cId="1689245866" sldId="2147483751"/>
            <pc:sldLayoutMk cId="2614777137" sldId="2147483753"/>
          </pc:sldLayoutMkLst>
        </pc:sldLayoutChg>
        <pc:sldLayoutChg chg="del">
          <pc:chgData name="Chestnut Street Baptist Church" userId="2e638f67cbaae9ec" providerId="LiveId" clId="{E28AA71C-7318-4619-833F-A69DC19538F9}" dt="2022-08-02T18:59:17.618" v="1" actId="47"/>
          <pc:sldLayoutMkLst>
            <pc:docMk/>
            <pc:sldMasterMk cId="1689245866" sldId="2147483751"/>
            <pc:sldLayoutMk cId="1863175429" sldId="2147483754"/>
          </pc:sldLayoutMkLst>
        </pc:sldLayoutChg>
        <pc:sldLayoutChg chg="del">
          <pc:chgData name="Chestnut Street Baptist Church" userId="2e638f67cbaae9ec" providerId="LiveId" clId="{E28AA71C-7318-4619-833F-A69DC19538F9}" dt="2022-08-02T18:59:17.618" v="1" actId="47"/>
          <pc:sldLayoutMkLst>
            <pc:docMk/>
            <pc:sldMasterMk cId="1689245866" sldId="2147483751"/>
            <pc:sldLayoutMk cId="1045551091" sldId="2147483755"/>
          </pc:sldLayoutMkLst>
        </pc:sldLayoutChg>
        <pc:sldLayoutChg chg="del">
          <pc:chgData name="Chestnut Street Baptist Church" userId="2e638f67cbaae9ec" providerId="LiveId" clId="{E28AA71C-7318-4619-833F-A69DC19538F9}" dt="2022-08-02T18:59:17.618" v="1" actId="47"/>
          <pc:sldLayoutMkLst>
            <pc:docMk/>
            <pc:sldMasterMk cId="1689245866" sldId="2147483751"/>
            <pc:sldLayoutMk cId="356473645" sldId="2147483756"/>
          </pc:sldLayoutMkLst>
        </pc:sldLayoutChg>
        <pc:sldLayoutChg chg="del">
          <pc:chgData name="Chestnut Street Baptist Church" userId="2e638f67cbaae9ec" providerId="LiveId" clId="{E28AA71C-7318-4619-833F-A69DC19538F9}" dt="2022-08-02T18:59:17.618" v="1" actId="47"/>
          <pc:sldLayoutMkLst>
            <pc:docMk/>
            <pc:sldMasterMk cId="1689245866" sldId="2147483751"/>
            <pc:sldLayoutMk cId="2302246837" sldId="2147483757"/>
          </pc:sldLayoutMkLst>
        </pc:sldLayoutChg>
        <pc:sldLayoutChg chg="del">
          <pc:chgData name="Chestnut Street Baptist Church" userId="2e638f67cbaae9ec" providerId="LiveId" clId="{E28AA71C-7318-4619-833F-A69DC19538F9}" dt="2022-08-02T18:59:17.618" v="1" actId="47"/>
          <pc:sldLayoutMkLst>
            <pc:docMk/>
            <pc:sldMasterMk cId="1689245866" sldId="2147483751"/>
            <pc:sldLayoutMk cId="357616233" sldId="2147483758"/>
          </pc:sldLayoutMkLst>
        </pc:sldLayoutChg>
        <pc:sldLayoutChg chg="del">
          <pc:chgData name="Chestnut Street Baptist Church" userId="2e638f67cbaae9ec" providerId="LiveId" clId="{E28AA71C-7318-4619-833F-A69DC19538F9}" dt="2022-08-02T18:59:17.618" v="1" actId="47"/>
          <pc:sldLayoutMkLst>
            <pc:docMk/>
            <pc:sldMasterMk cId="1689245866" sldId="2147483751"/>
            <pc:sldLayoutMk cId="3301009972" sldId="2147483759"/>
          </pc:sldLayoutMkLst>
        </pc:sldLayoutChg>
        <pc:sldLayoutChg chg="del">
          <pc:chgData name="Chestnut Street Baptist Church" userId="2e638f67cbaae9ec" providerId="LiveId" clId="{E28AA71C-7318-4619-833F-A69DC19538F9}" dt="2022-08-02T18:59:17.618" v="1" actId="47"/>
          <pc:sldLayoutMkLst>
            <pc:docMk/>
            <pc:sldMasterMk cId="1689245866" sldId="2147483751"/>
            <pc:sldLayoutMk cId="2578569120" sldId="2147483760"/>
          </pc:sldLayoutMkLst>
        </pc:sldLayoutChg>
        <pc:sldLayoutChg chg="del">
          <pc:chgData name="Chestnut Street Baptist Church" userId="2e638f67cbaae9ec" providerId="LiveId" clId="{E28AA71C-7318-4619-833F-A69DC19538F9}" dt="2022-08-02T18:59:17.618" v="1" actId="47"/>
          <pc:sldLayoutMkLst>
            <pc:docMk/>
            <pc:sldMasterMk cId="1689245866" sldId="2147483751"/>
            <pc:sldLayoutMk cId="1679919352" sldId="2147483761"/>
          </pc:sldLayoutMkLst>
        </pc:sldLayoutChg>
        <pc:sldLayoutChg chg="del">
          <pc:chgData name="Chestnut Street Baptist Church" userId="2e638f67cbaae9ec" providerId="LiveId" clId="{E28AA71C-7318-4619-833F-A69DC19538F9}" dt="2022-08-02T18:59:17.618" v="1" actId="47"/>
          <pc:sldLayoutMkLst>
            <pc:docMk/>
            <pc:sldMasterMk cId="1689245866" sldId="2147483751"/>
            <pc:sldLayoutMk cId="1594916051" sldId="2147483762"/>
          </pc:sldLayoutMkLst>
        </pc:sldLayoutChg>
        <pc:sldLayoutChg chg="del">
          <pc:chgData name="Chestnut Street Baptist Church" userId="2e638f67cbaae9ec" providerId="LiveId" clId="{E28AA71C-7318-4619-833F-A69DC19538F9}" dt="2022-08-02T18:59:17.618" v="1" actId="47"/>
          <pc:sldLayoutMkLst>
            <pc:docMk/>
            <pc:sldMasterMk cId="1689245866" sldId="2147483751"/>
            <pc:sldLayoutMk cId="128845937" sldId="2147483763"/>
          </pc:sldLayoutMkLst>
        </pc:sldLayoutChg>
        <pc:sldLayoutChg chg="del">
          <pc:chgData name="Chestnut Street Baptist Church" userId="2e638f67cbaae9ec" providerId="LiveId" clId="{E28AA71C-7318-4619-833F-A69DC19538F9}" dt="2022-08-02T18:59:17.618" v="1" actId="47"/>
          <pc:sldLayoutMkLst>
            <pc:docMk/>
            <pc:sldMasterMk cId="1689245866" sldId="2147483751"/>
            <pc:sldLayoutMk cId="926026509" sldId="2147483764"/>
          </pc:sldLayoutMkLst>
        </pc:sldLayoutChg>
        <pc:sldLayoutChg chg="del">
          <pc:chgData name="Chestnut Street Baptist Church" userId="2e638f67cbaae9ec" providerId="LiveId" clId="{E28AA71C-7318-4619-833F-A69DC19538F9}" dt="2022-08-02T18:59:17.618" v="1" actId="47"/>
          <pc:sldLayoutMkLst>
            <pc:docMk/>
            <pc:sldMasterMk cId="1689245866" sldId="2147483751"/>
            <pc:sldLayoutMk cId="4053974806" sldId="2147483765"/>
          </pc:sldLayoutMkLst>
        </pc:sldLayoutChg>
        <pc:sldLayoutChg chg="del">
          <pc:chgData name="Chestnut Street Baptist Church" userId="2e638f67cbaae9ec" providerId="LiveId" clId="{E28AA71C-7318-4619-833F-A69DC19538F9}" dt="2022-08-02T18:59:17.618" v="1" actId="47"/>
          <pc:sldLayoutMkLst>
            <pc:docMk/>
            <pc:sldMasterMk cId="1689245866" sldId="2147483751"/>
            <pc:sldLayoutMk cId="728415850" sldId="2147483766"/>
          </pc:sldLayoutMkLst>
        </pc:sldLayoutChg>
        <pc:sldLayoutChg chg="del">
          <pc:chgData name="Chestnut Street Baptist Church" userId="2e638f67cbaae9ec" providerId="LiveId" clId="{E28AA71C-7318-4619-833F-A69DC19538F9}" dt="2022-08-02T18:59:17.618" v="1" actId="47"/>
          <pc:sldLayoutMkLst>
            <pc:docMk/>
            <pc:sldMasterMk cId="1689245866" sldId="2147483751"/>
            <pc:sldLayoutMk cId="2059998707" sldId="2147483767"/>
          </pc:sldLayoutMkLst>
        </pc:sldLayoutChg>
        <pc:sldLayoutChg chg="del">
          <pc:chgData name="Chestnut Street Baptist Church" userId="2e638f67cbaae9ec" providerId="LiveId" clId="{E28AA71C-7318-4619-833F-A69DC19538F9}" dt="2022-08-02T18:59:17.618" v="1" actId="47"/>
          <pc:sldLayoutMkLst>
            <pc:docMk/>
            <pc:sldMasterMk cId="1689245866" sldId="2147483751"/>
            <pc:sldLayoutMk cId="3830550271" sldId="214748376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C3CFE-28DD-4873-A1DC-9BA84E3C1E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5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62798-6533-4C7D-8AB8-E3D2A3ADA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279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62798-6533-4C7D-8AB8-E3D2A3ADA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39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62798-6533-4C7D-8AB8-E3D2A3ADA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7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7387-2B79-4D33-BA4C-33B9CBEE35CC}" type="datetimeFigureOut">
              <a:rPr lang="en-US"/>
              <a:pPr>
                <a:defRPr/>
              </a:pPr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DD3B-692C-4E20-8180-6792F962AC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2133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A5FDF-F2D8-445C-B285-488FA93D5986}" type="datetimeFigureOut">
              <a:rPr lang="en-US"/>
              <a:pPr>
                <a:defRPr/>
              </a:pPr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B7E6-BDA9-415B-A168-23238EEB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728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277B-022B-4131-B642-9567A157649D}" type="datetimeFigureOut">
              <a:rPr lang="en-US"/>
              <a:pPr>
                <a:defRPr/>
              </a:pPr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A82A-FF5C-4F36-B4FD-1210C1153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7765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80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7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41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28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2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8A08-52D4-4C48-8E0B-3E3F9A40EA90}" type="datetimeFigureOut">
              <a:rPr lang="en-US"/>
              <a:pPr>
                <a:defRPr/>
              </a:pPr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BFAD-978E-4083-AFB2-613376037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9793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51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7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B07E-41D6-48B5-947B-D694B2BF5213}" type="datetimeFigureOut">
              <a:rPr lang="en-US"/>
              <a:pPr>
                <a:defRPr/>
              </a:pPr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74EC-5580-4DE4-9D73-FE8661182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2295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4C35-7412-43E3-9ACE-17026430CD34}" type="datetimeFigureOut">
              <a:rPr lang="en-US"/>
              <a:pPr>
                <a:defRPr/>
              </a:pPr>
              <a:t>8/7/2022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C1FD-2059-42FF-8731-A07699DC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864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672A9-1041-4106-B5A3-DC133BF80DEC}" type="datetimeFigureOut">
              <a:rPr lang="en-US"/>
              <a:pPr>
                <a:defRPr/>
              </a:pPr>
              <a:t>8/7/2022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A282-52D8-46C6-8D9E-CFD440761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734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5BE3-6FC5-4F86-8EE2-C9647A8956C6}" type="datetimeFigureOut">
              <a:rPr lang="en-US"/>
              <a:pPr>
                <a:defRPr/>
              </a:pPr>
              <a:t>8/7/2022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DDB2-1139-403E-B093-2D2EB7AA0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241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4367-3E12-4264-94AD-26B688A32C1E}" type="datetimeFigureOut">
              <a:rPr lang="en-US"/>
              <a:pPr>
                <a:defRPr/>
              </a:pPr>
              <a:t>8/7/2022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7890-ACE6-4A43-855C-4FBB26BC2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75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8E29-5088-49D8-AF29-B0A41AAB1498}" type="datetimeFigureOut">
              <a:rPr lang="en-US"/>
              <a:pPr>
                <a:defRPr/>
              </a:pPr>
              <a:t>8/7/2022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3292-E7F9-4528-A949-ADBC669D2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464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/>
              <a:pPr>
                <a:defRPr/>
              </a:pPr>
              <a:t>8/7/2022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5EFA-F2AC-4753-A975-F1FA0F7A0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1393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/>
              <a:pPr>
                <a:defRPr/>
              </a:pPr>
              <a:t>8/7/2022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0138-740C-45CB-85FC-32796F86EDFA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08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ayer@csbcfamily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Perpetua" pitchFamily="18" charset="0"/>
              </a:rPr>
              <a:t>Pastor Frank R. Johnson</a:t>
            </a:r>
            <a:br>
              <a:rPr lang="en-US" sz="20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45920" y="1995487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901E13-A693-678D-188A-C0B08874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875" y="1302871"/>
            <a:ext cx="8188026" cy="2044650"/>
          </a:xfrm>
        </p:spPr>
        <p:txBody>
          <a:bodyPr anchor="b">
            <a:normAutofit/>
          </a:bodyPr>
          <a:lstStyle/>
          <a:p>
            <a:r>
              <a:rPr lang="en-US" sz="4800" dirty="0"/>
              <a:t>Youth Events Coming Up!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4882-5AD9-3B14-9E86-CCF64B24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225" y="2880749"/>
            <a:ext cx="4373841" cy="2674380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b="1" u="sng" dirty="0"/>
              <a:t>Lock-In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dirty="0"/>
              <a:t>Fri. Aug. 12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dirty="0"/>
              <a:t>7 p.m.- 7 a.m. 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dirty="0"/>
              <a:t>Bring your friends!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3EE87A-EF3D-76A7-4AEF-822EA4C3CB7A}"/>
              </a:ext>
            </a:extLst>
          </p:cNvPr>
          <p:cNvSpPr txBox="1">
            <a:spLocks/>
          </p:cNvSpPr>
          <p:nvPr/>
        </p:nvSpPr>
        <p:spPr bwMode="auto">
          <a:xfrm>
            <a:off x="5861066" y="2880749"/>
            <a:ext cx="4824101" cy="251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b="1" u="sng" dirty="0"/>
              <a:t>Rodeo Parking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dirty="0"/>
              <a:t>Sept. 1-5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dirty="0"/>
              <a:t>Help fund youth activities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27013508"/>
      </p:ext>
    </p:extLst>
  </p:cSld>
  <p:clrMapOvr>
    <a:masterClrMapping/>
  </p:clrMapOvr>
  <p:transition spd="med" advTm="8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2466" y="4256845"/>
            <a:ext cx="3465534" cy="260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12975" y="941387"/>
            <a:ext cx="7696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Serving this week</a:t>
            </a:r>
          </a:p>
        </p:txBody>
      </p:sp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908182" y="2344087"/>
            <a:ext cx="1128381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Duty Deacon: 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Ward Conger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Counters: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Meg Mano, Neil Jensen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Nursery: 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Stacia Harmsen, Karen Roth,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Lorien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Johnson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971323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24" y="971323"/>
            <a:ext cx="6096000" cy="397959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b="1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SUNDAY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Bible Study- 9 a.m.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Worship - 10:15 a.m.</a:t>
            </a:r>
          </a:p>
          <a:p>
            <a:pPr indent="0">
              <a:buNone/>
            </a:pPr>
            <a:endParaRPr lang="en-US" sz="3600" b="1" cap="none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971323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24" y="971323"/>
            <a:ext cx="6096000" cy="397959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b="1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WEDNESDAY	 6:30 p.m.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Prayer Group</a:t>
            </a:r>
          </a:p>
          <a:p>
            <a:pPr indent="0">
              <a:buNone/>
            </a:pPr>
            <a:endParaRPr lang="en-US" sz="1600" cap="none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Abadi" panose="020B0604020104020204" pitchFamily="34" charset="0"/>
            </a:endParaRP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Ignition (Youth Group)</a:t>
            </a:r>
          </a:p>
        </p:txBody>
      </p:sp>
    </p:spTree>
    <p:extLst>
      <p:ext uri="{BB962C8B-B14F-4D97-AF65-F5344CB8AC3E}">
        <p14:creationId xmlns:p14="http://schemas.microsoft.com/office/powerpoint/2010/main" val="868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971323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24" y="971323"/>
            <a:ext cx="6096000" cy="313721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b="1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THURSDAY 		6:00 p.m.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Summer Sizzle 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(Collegiate &amp; Young Adults)</a:t>
            </a:r>
          </a:p>
        </p:txBody>
      </p:sp>
    </p:spTree>
    <p:extLst>
      <p:ext uri="{BB962C8B-B14F-4D97-AF65-F5344CB8AC3E}">
        <p14:creationId xmlns:p14="http://schemas.microsoft.com/office/powerpoint/2010/main" val="106919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629" y="685800"/>
            <a:ext cx="9936054" cy="115196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Keep on Praying!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063396"/>
            <a:ext cx="8877300" cy="17445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If you would like to receive </a:t>
            </a:r>
            <a:r>
              <a:rPr lang="en-US" sz="4800" i="1" cap="none" dirty="0">
                <a:latin typeface="Aldhabi" panose="01000000000000000000" pitchFamily="2" charset="-78"/>
                <a:cs typeface="Aldhabi" panose="01000000000000000000" pitchFamily="2" charset="-78"/>
              </a:rPr>
              <a:t>PrayerNet Today 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emails, send us a request at 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prayer@csbcfamily.com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E1F36-6FD5-484C-9313-B3E0E4640B6F}"/>
              </a:ext>
            </a:extLst>
          </p:cNvPr>
          <p:cNvSpPr txBox="1"/>
          <p:nvPr/>
        </p:nvSpPr>
        <p:spPr>
          <a:xfrm>
            <a:off x="958737" y="5085783"/>
            <a:ext cx="8623673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Stay connected: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www.csbcfamily.com</a:t>
            </a:r>
          </a:p>
          <a:p>
            <a:pPr marL="2286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				Find us on Facebook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4DE19F-B145-41BC-8283-81AE1CBF30D7}"/>
              </a:ext>
            </a:extLst>
          </p:cNvPr>
          <p:cNvSpPr txBox="1"/>
          <p:nvPr/>
        </p:nvSpPr>
        <p:spPr>
          <a:xfrm>
            <a:off x="310243" y="538843"/>
            <a:ext cx="635360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Giving Options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(Thank you for supporting this ministry!)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Mail: </a:t>
            </a:r>
            <a:r>
              <a:rPr lang="en-US" sz="3600" dirty="0">
                <a:solidFill>
                  <a:schemeClr val="bg1"/>
                </a:solidFill>
              </a:rPr>
              <a:t>609 N. Chestnut St. Ellensburg, 98926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Online: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www.csbcfamily.com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In Person: </a:t>
            </a:r>
          </a:p>
          <a:p>
            <a:r>
              <a:rPr lang="en-US" sz="3600" dirty="0">
                <a:solidFill>
                  <a:schemeClr val="bg1"/>
                </a:solidFill>
              </a:rPr>
              <a:t>Offering Box in lobby</a:t>
            </a:r>
          </a:p>
        </p:txBody>
      </p:sp>
    </p:spTree>
    <p:extLst>
      <p:ext uri="{BB962C8B-B14F-4D97-AF65-F5344CB8AC3E}">
        <p14:creationId xmlns:p14="http://schemas.microsoft.com/office/powerpoint/2010/main" val="33448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elping Hands International, Inc.">
            <a:extLst>
              <a:ext uri="{FF2B5EF4-FFF2-40B4-BE49-F238E27FC236}">
                <a16:creationId xmlns:a16="http://schemas.microsoft.com/office/drawing/2014/main" id="{5646327E-959F-300B-7D94-A135ABD64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r="7316" b="3"/>
          <a:stretch/>
        </p:blipFill>
        <p:spPr bwMode="auto">
          <a:xfrm>
            <a:off x="4555236" y="6"/>
            <a:ext cx="7636763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Content Placeholder 4" descr="A close-up of a computer chip&#10;&#10;Description automatically generated with low confidence">
            <a:extLst>
              <a:ext uri="{FF2B5EF4-FFF2-40B4-BE49-F238E27FC236}">
                <a16:creationId xmlns:a16="http://schemas.microsoft.com/office/drawing/2014/main" id="{E9E6F021-220F-B701-4642-89C3EF92E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2" r="1" b="13236"/>
          <a:stretch/>
        </p:blipFill>
        <p:spPr>
          <a:xfrm>
            <a:off x="-1" y="2826737"/>
            <a:ext cx="4565779" cy="403126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5FB813-4642-90B7-2E75-5DD095DB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633" y="3455208"/>
            <a:ext cx="5742432" cy="2344708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sz="4400" dirty="0">
                <a:latin typeface="Amasis MT Pro Black" panose="02040A04050005020304" pitchFamily="18" charset="0"/>
                <a:cs typeface="Arial" panose="020B0604020202020204" pitchFamily="34" charset="0"/>
              </a:rPr>
              <a:t>We made our match! </a:t>
            </a:r>
          </a:p>
          <a:p>
            <a:pPr marL="0" indent="0">
              <a:buNone/>
            </a:pPr>
            <a:r>
              <a:rPr lang="en-US" sz="3600" dirty="0"/>
              <a:t>$709.29 from VBS</a:t>
            </a:r>
          </a:p>
          <a:p>
            <a:pPr marL="0" indent="0">
              <a:buNone/>
            </a:pPr>
            <a:r>
              <a:rPr lang="en-US" sz="3600" dirty="0"/>
              <a:t>Over $820 from church giving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02579-075F-4A4D-82A6-4BEFE6FA2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108" y="-86840"/>
            <a:ext cx="5859162" cy="2891824"/>
          </a:xfrm>
          <a:solidFill>
            <a:srgbClr val="FFC000"/>
          </a:solidFill>
          <a:effectLst>
            <a:softEdge rad="317500"/>
          </a:effectLst>
        </p:spPr>
        <p:txBody>
          <a:bodyPr/>
          <a:lstStyle/>
          <a:p>
            <a:r>
              <a:rPr lang="en-US" sz="4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Women’s Breakfast </a:t>
            </a:r>
            <a:br>
              <a:rPr lang="en-US" sz="4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</a:br>
            <a:r>
              <a:rPr lang="en-US" sz="4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Saturday, Aug. 19</a:t>
            </a:r>
            <a:br>
              <a:rPr lang="en-US" sz="4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</a:br>
            <a:r>
              <a:rPr lang="en-US" sz="4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9:00 a.m.</a:t>
            </a:r>
          </a:p>
        </p:txBody>
      </p:sp>
    </p:spTree>
    <p:extLst>
      <p:ext uri="{BB962C8B-B14F-4D97-AF65-F5344CB8AC3E}">
        <p14:creationId xmlns:p14="http://schemas.microsoft.com/office/powerpoint/2010/main" val="2616098165"/>
      </p:ext>
    </p:extLst>
  </p:cSld>
  <p:clrMapOvr>
    <a:masterClrMapping/>
  </p:clrMapOvr>
  <p:transition spd="med" advTm="8000">
    <p:fade/>
  </p:transition>
</p:sld>
</file>

<file path=ppt/theme/theme1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3409</TotalTime>
  <Words>236</Words>
  <Application>Microsoft Office PowerPoint</Application>
  <PresentationFormat>Widescreen</PresentationFormat>
  <Paragraphs>52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Abadi</vt:lpstr>
      <vt:lpstr>Aldhabi</vt:lpstr>
      <vt:lpstr>Amasis MT Pro Black</vt:lpstr>
      <vt:lpstr>Arial</vt:lpstr>
      <vt:lpstr>Arial Black</vt:lpstr>
      <vt:lpstr>Calibri</vt:lpstr>
      <vt:lpstr>Perpetua</vt:lpstr>
      <vt:lpstr>1_Office Theme</vt:lpstr>
      <vt:lpstr>2_Office Theme</vt:lpstr>
      <vt:lpstr>PowerPoint Presentation</vt:lpstr>
      <vt:lpstr>PowerPoint Presentation</vt:lpstr>
      <vt:lpstr>     </vt:lpstr>
      <vt:lpstr>     </vt:lpstr>
      <vt:lpstr>     </vt:lpstr>
      <vt:lpstr>Keep on Praying!</vt:lpstr>
      <vt:lpstr>PowerPoint Presentation</vt:lpstr>
      <vt:lpstr>PowerPoint Presentation</vt:lpstr>
      <vt:lpstr>Women’s Breakfast  Saturday, Aug. 19 9:00 a.m.</vt:lpstr>
      <vt:lpstr>Youth Events Coming Up!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Chestnut Street Baptist Media Booth</cp:lastModifiedBy>
  <cp:revision>62</cp:revision>
  <dcterms:created xsi:type="dcterms:W3CDTF">2021-01-29T18:57:44Z</dcterms:created>
  <dcterms:modified xsi:type="dcterms:W3CDTF">2022-08-07T14:04:55Z</dcterms:modified>
</cp:coreProperties>
</file>