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69" r:id="rId2"/>
  </p:sldMasterIdLst>
  <p:notesMasterIdLst>
    <p:notesMasterId r:id="rId15"/>
  </p:notesMasterIdLst>
  <p:sldIdLst>
    <p:sldId id="1713" r:id="rId3"/>
    <p:sldId id="2282" r:id="rId4"/>
    <p:sldId id="1538" r:id="rId5"/>
    <p:sldId id="2278" r:id="rId6"/>
    <p:sldId id="1955" r:id="rId7"/>
    <p:sldId id="2234" r:id="rId8"/>
    <p:sldId id="2287" r:id="rId9"/>
    <p:sldId id="2289" r:id="rId10"/>
    <p:sldId id="2140" r:id="rId11"/>
    <p:sldId id="2290" r:id="rId12"/>
    <p:sldId id="2288" r:id="rId13"/>
    <p:sldId id="229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C1E1074-A427-4123-A0AD-2B650B8BAE2E}">
          <p14:sldIdLst>
            <p14:sldId id="1713"/>
            <p14:sldId id="2282"/>
            <p14:sldId id="1538"/>
            <p14:sldId id="2278"/>
            <p14:sldId id="1955"/>
            <p14:sldId id="2234"/>
            <p14:sldId id="2287"/>
            <p14:sldId id="2289"/>
            <p14:sldId id="2140"/>
            <p14:sldId id="2290"/>
            <p14:sldId id="2288"/>
            <p14:sldId id="229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4D0F"/>
    <a:srgbClr val="A50021"/>
    <a:srgbClr val="FFC33E"/>
    <a:srgbClr val="58492B"/>
    <a:srgbClr val="E0C483"/>
    <a:srgbClr val="11100C"/>
    <a:srgbClr val="FFFF99"/>
    <a:srgbClr val="036B88"/>
    <a:srgbClr val="756B62"/>
    <a:srgbClr val="0033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2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stnut Street Baptist Church" userId="2e638f67cbaae9ec" providerId="LiveId" clId="{585DE5C3-0632-461E-9782-E15813F21482}"/>
    <pc:docChg chg="delSld modSection">
      <pc:chgData name="Chestnut Street Baptist Church" userId="2e638f67cbaae9ec" providerId="LiveId" clId="{585DE5C3-0632-461E-9782-E15813F21482}" dt="2022-12-02T20:33:32.671" v="2" actId="47"/>
      <pc:docMkLst>
        <pc:docMk/>
      </pc:docMkLst>
      <pc:sldChg chg="del">
        <pc:chgData name="Chestnut Street Baptist Church" userId="2e638f67cbaae9ec" providerId="LiveId" clId="{585DE5C3-0632-461E-9782-E15813F21482}" dt="2022-12-02T20:33:29.911" v="1" actId="47"/>
        <pc:sldMkLst>
          <pc:docMk/>
          <pc:sldMk cId="0" sldId="819"/>
        </pc:sldMkLst>
      </pc:sldChg>
      <pc:sldChg chg="del">
        <pc:chgData name="Chestnut Street Baptist Church" userId="2e638f67cbaae9ec" providerId="LiveId" clId="{585DE5C3-0632-461E-9782-E15813F21482}" dt="2022-12-02T20:33:26.151" v="0" actId="47"/>
        <pc:sldMkLst>
          <pc:docMk/>
          <pc:sldMk cId="0" sldId="1714"/>
        </pc:sldMkLst>
      </pc:sldChg>
      <pc:sldChg chg="del">
        <pc:chgData name="Chestnut Street Baptist Church" userId="2e638f67cbaae9ec" providerId="LiveId" clId="{585DE5C3-0632-461E-9782-E15813F21482}" dt="2022-12-02T20:33:32.671" v="2" actId="47"/>
        <pc:sldMkLst>
          <pc:docMk/>
          <pc:sldMk cId="108077272" sldId="229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C120A-824C-4716-B529-2BE186C492C0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560C9-858B-47EC-A428-9A4826476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22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7C3CFE-28DD-4873-A1DC-9BA84E3C1ED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106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848F0-561B-48F9-B9F5-2572DAF099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550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262798-6533-4C7D-8AB8-E3D2A3ADA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279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262798-6533-4C7D-8AB8-E3D2A3ADA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398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C7387-2B79-4D33-BA4C-33B9CBEE35CC}" type="datetimeFigureOut">
              <a:rPr lang="en-US"/>
              <a:pPr>
                <a:defRPr/>
              </a:pPr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1DD3B-692C-4E20-8180-6792F962AC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02133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A5FDF-F2D8-445C-B285-488FA93D5986}" type="datetimeFigureOut">
              <a:rPr lang="en-US"/>
              <a:pPr>
                <a:defRPr/>
              </a:pPr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AB7E6-BDA9-415B-A168-23238EEB5D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1728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5277B-022B-4131-B642-9567A157649D}" type="datetimeFigureOut">
              <a:rPr lang="en-US"/>
              <a:pPr>
                <a:defRPr/>
              </a:pPr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2A82A-FF5C-4F36-B4FD-1210C1153E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7765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35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59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84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67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82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36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3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38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78A08-52D4-4C48-8E0B-3E3F9A40EA90}" type="datetimeFigureOut">
              <a:rPr lang="en-US"/>
              <a:pPr>
                <a:defRPr/>
              </a:pPr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EBFAD-978E-4083-AFB2-6133760371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997939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55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19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7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1B07E-41D6-48B5-947B-D694B2BF5213}" type="datetimeFigureOut">
              <a:rPr lang="en-US"/>
              <a:pPr>
                <a:defRPr/>
              </a:pPr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E74EC-5580-4DE4-9D73-FE8661182D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82295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A4C35-7412-43E3-9ACE-17026430CD34}" type="datetimeFigureOut">
              <a:rPr lang="en-US"/>
              <a:pPr>
                <a:defRPr/>
              </a:pPr>
              <a:t>12/2/2022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6C1FD-2059-42FF-8731-A07699DC3D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08644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672A9-1041-4106-B5A3-DC133BF80DEC}" type="datetimeFigureOut">
              <a:rPr lang="en-US"/>
              <a:pPr>
                <a:defRPr/>
              </a:pPr>
              <a:t>12/2/2022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0A282-52D8-46C6-8D9E-CFD4407613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77343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D5BE3-6FC5-4F86-8EE2-C9647A8956C6}" type="datetimeFigureOut">
              <a:rPr lang="en-US"/>
              <a:pPr>
                <a:defRPr/>
              </a:pPr>
              <a:t>12/2/2022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ADDB2-1139-403E-B093-2D2EB7AA05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52412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D4367-3E12-4264-94AD-26B688A32C1E}" type="datetimeFigureOut">
              <a:rPr lang="en-US"/>
              <a:pPr>
                <a:defRPr/>
              </a:pPr>
              <a:t>12/2/2022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57890-ACE6-4A43-855C-4FBB26BC2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1758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98E29-5088-49D8-AF29-B0A41AAB1498}" type="datetimeFigureOut">
              <a:rPr lang="en-US"/>
              <a:pPr>
                <a:defRPr/>
              </a:pPr>
              <a:t>12/2/2022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73292-E7F9-4528-A949-ADBC669D2E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4464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24405-2DA6-48EB-8960-424C832794EC}" type="datetimeFigureOut">
              <a:rPr lang="en-US"/>
              <a:pPr>
                <a:defRPr/>
              </a:pPr>
              <a:t>12/2/2022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B5EFA-F2AC-4753-A975-F1FA0F7A04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31393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1548C4-D1D5-4337-9229-503ABFA6AC58}" type="datetimeFigureOut">
              <a:rPr lang="en-US"/>
              <a:pPr>
                <a:defRPr/>
              </a:pPr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E1C7D33-BED2-4E70-BBC2-878BB86C52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03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90138-740C-45CB-85FC-32796F86EDFA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132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prayer@csbcfamily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1001"/>
            <a:ext cx="12192000" cy="762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2133600" y="1066801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1866900" y="671514"/>
            <a:ext cx="5867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i="1" dirty="0">
                <a:solidFill>
                  <a:prstClr val="black"/>
                </a:solidFill>
                <a:latin typeface="Perpetua" pitchFamily="18" charset="0"/>
              </a:rPr>
              <a:t>Chestnut Street </a:t>
            </a:r>
            <a:br>
              <a:rPr lang="en-US" sz="4800" b="1" i="1" dirty="0">
                <a:solidFill>
                  <a:prstClr val="black"/>
                </a:solidFill>
                <a:latin typeface="Perpetua" pitchFamily="18" charset="0"/>
              </a:rPr>
            </a:br>
            <a:r>
              <a:rPr lang="en-US" sz="4800" b="1" i="1" dirty="0">
                <a:solidFill>
                  <a:prstClr val="black"/>
                </a:solidFill>
                <a:latin typeface="Perpetua" pitchFamily="18" charset="0"/>
              </a:rPr>
              <a:t>Baptist Church</a:t>
            </a:r>
          </a:p>
        </p:txBody>
      </p:sp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1950720" y="4738684"/>
            <a:ext cx="525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Perpetua" pitchFamily="18" charset="0"/>
              </a:rPr>
              <a:t>Pastor Frank R. Johnson</a:t>
            </a:r>
            <a:br>
              <a:rPr lang="en-US" sz="2000" b="1" dirty="0">
                <a:solidFill>
                  <a:prstClr val="black"/>
                </a:solidFill>
                <a:latin typeface="Perpetua" pitchFamily="18" charset="0"/>
              </a:rPr>
            </a:br>
            <a:r>
              <a:rPr lang="en-US" sz="2000" b="1" dirty="0">
                <a:solidFill>
                  <a:prstClr val="black"/>
                </a:solidFill>
                <a:latin typeface="Perpetua" pitchFamily="18" charset="0"/>
              </a:rPr>
              <a:t>Associate Pastor Jeremy Johnson</a:t>
            </a:r>
          </a:p>
        </p:txBody>
      </p:sp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1645920" y="1995487"/>
            <a:ext cx="5867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500" dirty="0">
                <a:solidFill>
                  <a:prstClr val="black"/>
                </a:solidFill>
                <a:latin typeface="Perpetua" pitchFamily="18" charset="0"/>
              </a:rPr>
              <a:t>Welcome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2E614F1C-2D93-42D0-B229-768199449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403089" y="0"/>
            <a:ext cx="478891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6F5232-7E63-0545-5221-A6BE6DDB3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656" y="640081"/>
            <a:ext cx="4017262" cy="301751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Need for Kettle Bell Ringers for Salvation Army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95022E-218D-A257-7AD8-66BECC5A9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34656" y="3914274"/>
            <a:ext cx="4148830" cy="211114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Contact Beth Paul to sign up 509-933-7800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49BA3BF-CEE7-82D8-9827-4E5C1D4076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9" r="2" b="4473"/>
          <a:stretch/>
        </p:blipFill>
        <p:spPr bwMode="auto">
          <a:xfrm>
            <a:off x="20" y="10"/>
            <a:ext cx="753463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601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E0767-8F0A-F1C3-2036-2AB230699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121" y="720083"/>
            <a:ext cx="5136412" cy="4603834"/>
          </a:xfrm>
        </p:spPr>
        <p:txBody>
          <a:bodyPr>
            <a:normAutofit/>
          </a:bodyPr>
          <a:lstStyle/>
          <a:p>
            <a:r>
              <a:rPr lang="en-US" sz="3600" dirty="0"/>
              <a:t>Grab a tag in the foyer today!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Bring your gift and the tag back by Dec. 17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See Kim or Kathy with any questions</a:t>
            </a:r>
          </a:p>
        </p:txBody>
      </p:sp>
      <p:pic>
        <p:nvPicPr>
          <p:cNvPr id="5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273D8BDC-F057-AAE6-7665-FC1E9AE06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001881"/>
            <a:ext cx="5290720" cy="485423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724F874-E407-41A5-918C-1CF5DF526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1097280" cy="1097280"/>
            <a:chOff x="11094720" y="0"/>
            <a:chExt cx="1097280" cy="1097280"/>
          </a:xfrm>
        </p:grpSpPr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EBB12D3E-DD63-469B-A687-14E38AE471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C10F17-490D-41AE-9B38-7F39AF738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C8D6E3B-FFED-480F-941D-FE376375B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77940" y="4601497"/>
            <a:ext cx="1014060" cy="2017580"/>
            <a:chOff x="11177940" y="4601497"/>
            <a:chExt cx="1014060" cy="2017580"/>
          </a:xfrm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571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4F6B11A-4091-A1B0-7522-9B59F4158E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71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12975" y="941387"/>
            <a:ext cx="76962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Serving this week</a:t>
            </a:r>
          </a:p>
        </p:txBody>
      </p:sp>
      <p:sp>
        <p:nvSpPr>
          <p:cNvPr id="4100" name="TextBox 11"/>
          <p:cNvSpPr txBox="1">
            <a:spLocks noChangeArrowheads="1"/>
          </p:cNvSpPr>
          <p:nvPr/>
        </p:nvSpPr>
        <p:spPr bwMode="auto">
          <a:xfrm>
            <a:off x="908182" y="2344087"/>
            <a:ext cx="11283818" cy="219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Duty Deacon: </a:t>
            </a:r>
            <a:r>
              <a:rPr lang="en-US" sz="3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Lee Bivens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>
              <a:spcAft>
                <a:spcPts val="500"/>
              </a:spcAft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Counters: 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Neil Jensen, Meg Mano</a:t>
            </a:r>
            <a:endParaRPr lang="en-US" sz="3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marR="0" indent="0" algn="l">
              <a:spcBef>
                <a:spcPts val="0"/>
              </a:spcBef>
              <a:spcAft>
                <a:spcPts val="500"/>
              </a:spcAft>
            </a:pPr>
            <a:endParaRPr lang="en-US" sz="1800" kern="140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indent="0" algn="l">
              <a:spcBef>
                <a:spcPts val="0"/>
              </a:spcBef>
              <a:spcAft>
                <a:spcPts val="500"/>
              </a:spcAft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Nursery</a:t>
            </a:r>
            <a:r>
              <a:rPr lang="en-US" sz="3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Chris &amp; Susan Cutlip, Natalie Johnson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2" y="971323"/>
            <a:ext cx="109728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3824" y="971323"/>
            <a:ext cx="6096000" cy="397959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3600" b="1" cap="none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SUNDAY ACTIVITIES</a:t>
            </a:r>
          </a:p>
          <a:p>
            <a:pPr indent="0">
              <a:buNone/>
            </a:pPr>
            <a:r>
              <a:rPr lang="en-US" sz="3600" cap="none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Bible Study- 9 a.m.</a:t>
            </a:r>
          </a:p>
          <a:p>
            <a:pPr indent="0">
              <a:buNone/>
            </a:pPr>
            <a:r>
              <a:rPr lang="en-US" sz="3600" cap="none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Worship - 10:15 a.m.</a:t>
            </a:r>
          </a:p>
          <a:p>
            <a:pPr indent="0">
              <a:buNone/>
            </a:pPr>
            <a:r>
              <a:rPr lang="en-US" sz="36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Choir Rehearsal- 4:30 p.m.</a:t>
            </a:r>
            <a:endParaRPr lang="en-US" sz="3600" cap="none" dirty="0"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  <a:latin typeface="Abadi" panose="020B0604020104020204" pitchFamily="34" charset="0"/>
            </a:endParaRPr>
          </a:p>
          <a:p>
            <a:pPr indent="0">
              <a:buNone/>
            </a:pPr>
            <a:endParaRPr lang="en-US" sz="3600" b="1" cap="none" dirty="0"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  <a:latin typeface="Abadi" panose="020B06040201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2" y="971323"/>
            <a:ext cx="109728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3824" y="971323"/>
            <a:ext cx="6096000" cy="397959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3600" b="1" cap="none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WEDNESDAY	 6:30 p.m.</a:t>
            </a:r>
          </a:p>
          <a:p>
            <a:pPr indent="0">
              <a:buNone/>
            </a:pPr>
            <a:r>
              <a:rPr lang="en-US" sz="3600" cap="none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Prayer Group</a:t>
            </a:r>
          </a:p>
          <a:p>
            <a:pPr indent="0">
              <a:buNone/>
            </a:pPr>
            <a:r>
              <a:rPr lang="en-US" sz="36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Cornerstone Kid’s Club</a:t>
            </a:r>
          </a:p>
          <a:p>
            <a:pPr indent="0">
              <a:buNone/>
            </a:pPr>
            <a:r>
              <a:rPr lang="en-US" sz="3600" cap="none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Ignition (Youth Group)</a:t>
            </a:r>
          </a:p>
        </p:txBody>
      </p:sp>
    </p:spTree>
    <p:extLst>
      <p:ext uri="{BB962C8B-B14F-4D97-AF65-F5344CB8AC3E}">
        <p14:creationId xmlns:p14="http://schemas.microsoft.com/office/powerpoint/2010/main" val="8685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629" y="685800"/>
            <a:ext cx="9936054" cy="1151965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Keep on Praying!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2063396"/>
            <a:ext cx="8877300" cy="174451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800" cap="none" dirty="0">
                <a:latin typeface="Aldhabi" panose="01000000000000000000" pitchFamily="2" charset="-78"/>
                <a:cs typeface="Aldhabi" panose="01000000000000000000" pitchFamily="2" charset="-78"/>
              </a:rPr>
              <a:t>If you would like to receive </a:t>
            </a:r>
            <a:r>
              <a:rPr lang="en-US" sz="4800" i="1" cap="none" dirty="0">
                <a:latin typeface="Aldhabi" panose="01000000000000000000" pitchFamily="2" charset="-78"/>
                <a:cs typeface="Aldhabi" panose="01000000000000000000" pitchFamily="2" charset="-78"/>
              </a:rPr>
              <a:t>PrayerNet Today </a:t>
            </a:r>
            <a:r>
              <a:rPr lang="en-US" sz="4800" cap="none" dirty="0">
                <a:latin typeface="Aldhabi" panose="01000000000000000000" pitchFamily="2" charset="-78"/>
                <a:cs typeface="Aldhabi" panose="01000000000000000000" pitchFamily="2" charset="-78"/>
              </a:rPr>
              <a:t>emails, send us a request at </a:t>
            </a:r>
            <a:r>
              <a:rPr lang="en-US" sz="4800" cap="none" dirty="0">
                <a:latin typeface="Aldhabi" panose="01000000000000000000" pitchFamily="2" charset="-78"/>
                <a:cs typeface="Aldhabi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prayer@csbcfamily.com</a:t>
            </a:r>
            <a:r>
              <a:rPr lang="en-US" sz="4800" cap="none" dirty="0">
                <a:latin typeface="Aldhabi" panose="01000000000000000000" pitchFamily="2" charset="-78"/>
                <a:cs typeface="Aldhabi" panose="01000000000000000000" pitchFamily="2" charset="-78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7E1F36-6FD5-484C-9313-B3E0E4640B6F}"/>
              </a:ext>
            </a:extLst>
          </p:cNvPr>
          <p:cNvSpPr txBox="1"/>
          <p:nvPr/>
        </p:nvSpPr>
        <p:spPr>
          <a:xfrm>
            <a:off x="1391874" y="4171383"/>
            <a:ext cx="8623673" cy="1205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Stay connected:	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www.csbcfamily.com</a:t>
            </a:r>
          </a:p>
          <a:p>
            <a:pPr marL="228600" marR="0" lvl="0" indent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				Find us on Facebook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4DE19F-B145-41BC-8283-81AE1CBF30D7}"/>
              </a:ext>
            </a:extLst>
          </p:cNvPr>
          <p:cNvSpPr txBox="1"/>
          <p:nvPr/>
        </p:nvSpPr>
        <p:spPr>
          <a:xfrm>
            <a:off x="310243" y="570928"/>
            <a:ext cx="111117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Giving Options</a:t>
            </a:r>
          </a:p>
          <a:p>
            <a:r>
              <a:rPr lang="en-US" sz="2400" dirty="0"/>
              <a:t>(Thank you for supporting this ministry!)</a:t>
            </a:r>
          </a:p>
          <a:p>
            <a:endParaRPr lang="en-US" sz="2400" dirty="0"/>
          </a:p>
          <a:p>
            <a:r>
              <a:rPr lang="en-US" sz="3600" b="1" dirty="0"/>
              <a:t>Mail: </a:t>
            </a:r>
            <a:r>
              <a:rPr lang="en-US" sz="3600" dirty="0"/>
              <a:t>609 N. Chestnut St. Ellensburg, 98926</a:t>
            </a:r>
          </a:p>
          <a:p>
            <a:endParaRPr lang="en-US" sz="1000" dirty="0"/>
          </a:p>
          <a:p>
            <a:r>
              <a:rPr lang="en-US" sz="3600" b="1" dirty="0"/>
              <a:t>Online: </a:t>
            </a:r>
            <a:r>
              <a:rPr lang="en-US" sz="3600" dirty="0"/>
              <a:t>www.csbcfamily.com</a:t>
            </a:r>
          </a:p>
          <a:p>
            <a:endParaRPr lang="en-US" sz="1000" dirty="0"/>
          </a:p>
          <a:p>
            <a:r>
              <a:rPr lang="en-US" sz="3600" b="1" dirty="0"/>
              <a:t>In Person: </a:t>
            </a:r>
            <a:r>
              <a:rPr lang="en-US" sz="3600" dirty="0"/>
              <a:t>Offering Box in lobby</a:t>
            </a:r>
          </a:p>
        </p:txBody>
      </p:sp>
    </p:spTree>
    <p:extLst>
      <p:ext uri="{BB962C8B-B14F-4D97-AF65-F5344CB8AC3E}">
        <p14:creationId xmlns:p14="http://schemas.microsoft.com/office/powerpoint/2010/main" val="334480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7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1" name="Rectangle 72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2" name="Rectangle 74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3" name="Rectangle 76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Bible clipart free clipart images 3 - Clipartix">
            <a:extLst>
              <a:ext uri="{FF2B5EF4-FFF2-40B4-BE49-F238E27FC236}">
                <a16:creationId xmlns:a16="http://schemas.microsoft.com/office/drawing/2014/main" id="{962818EA-29AA-4AE4-8611-85BAEAFDB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3907" y="528825"/>
            <a:ext cx="5163022" cy="5422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FD8530-D476-49CC-A2E1-80CE119B3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71" y="921715"/>
            <a:ext cx="5531393" cy="4875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Bible Readers Club</a:t>
            </a:r>
            <a:b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Sun. </a:t>
            </a:r>
            <a:r>
              <a:rPr lang="en-US" sz="3700" dirty="0"/>
              <a:t>Dec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4, 6 p.m.</a:t>
            </a:r>
            <a:b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December Guides available. </a:t>
            </a:r>
          </a:p>
        </p:txBody>
      </p:sp>
      <p:sp>
        <p:nvSpPr>
          <p:cNvPr id="1044" name="Rectangle 78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92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87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1AD7FA-F5AF-3681-90EF-27CFA6D27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br>
              <a:rPr lang="en-US" sz="2800">
                <a:solidFill>
                  <a:srgbClr val="FFFFFF"/>
                </a:solidFill>
              </a:rPr>
            </a:br>
            <a:r>
              <a:rPr lang="en-US" sz="2800">
                <a:solidFill>
                  <a:srgbClr val="FFFFFF"/>
                </a:solidFill>
              </a:rPr>
              <a:t>CHRISTMAS CHOIR PERFORMANCE</a:t>
            </a:r>
            <a:br>
              <a:rPr lang="en-US" sz="2800">
                <a:solidFill>
                  <a:srgbClr val="FFFFFF"/>
                </a:solidFill>
              </a:rPr>
            </a:br>
            <a:br>
              <a:rPr lang="en-US" sz="2800">
                <a:solidFill>
                  <a:srgbClr val="FFFFFF"/>
                </a:solidFill>
              </a:rPr>
            </a:br>
            <a:r>
              <a:rPr lang="en-US" sz="2800">
                <a:solidFill>
                  <a:srgbClr val="FFFFFF"/>
                </a:solidFill>
              </a:rPr>
              <a:t>December 4, </a:t>
            </a:r>
            <a:br>
              <a:rPr lang="en-US" sz="2800">
                <a:solidFill>
                  <a:srgbClr val="FFFFFF"/>
                </a:solidFill>
              </a:rPr>
            </a:br>
            <a:r>
              <a:rPr lang="en-US" sz="2800">
                <a:solidFill>
                  <a:srgbClr val="FFFFFF"/>
                </a:solidFill>
              </a:rPr>
              <a:t>6 p.m.</a:t>
            </a:r>
            <a:br>
              <a:rPr lang="en-US" sz="2800">
                <a:solidFill>
                  <a:srgbClr val="FFFFFF"/>
                </a:solidFill>
              </a:rPr>
            </a:br>
            <a:br>
              <a:rPr lang="en-US" sz="2800">
                <a:solidFill>
                  <a:srgbClr val="FFFFFF"/>
                </a:solidFill>
              </a:rPr>
            </a:br>
            <a:r>
              <a:rPr lang="en-US" sz="2800">
                <a:solidFill>
                  <a:srgbClr val="FFFFFF"/>
                </a:solidFill>
              </a:rPr>
              <a:t>Bring cookies to share afterwards! </a:t>
            </a:r>
          </a:p>
        </p:txBody>
      </p:sp>
      <p:sp>
        <p:nvSpPr>
          <p:cNvPr id="4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close-up of a stethoscope on a piece of paper&#10;&#10;Description automatically generated with low confidence">
            <a:extLst>
              <a:ext uri="{FF2B5EF4-FFF2-40B4-BE49-F238E27FC236}">
                <a16:creationId xmlns:a16="http://schemas.microsoft.com/office/drawing/2014/main" id="{3E38892C-7068-BD19-D116-051C3CDEDC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39148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4" descr="http://www.clipartkid.com/images/491/budget-advisory-committee-finance-administration-lafayette-SuTrmk-clipart.png">
            <a:extLst>
              <a:ext uri="{FF2B5EF4-FFF2-40B4-BE49-F238E27FC236}">
                <a16:creationId xmlns:a16="http://schemas.microsoft.com/office/drawing/2014/main" id="{A7DDA755-B07D-4E7B-9732-009A884908C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" b="2371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9" name="Rectangle 206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B38387-E21E-4E01-A830-6C66A7DF4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December 18, at 6 p.m.</a:t>
            </a:r>
          </a:p>
        </p:txBody>
      </p:sp>
      <p:cxnSp>
        <p:nvCxnSpPr>
          <p:cNvPr id="2071" name="Straight Connector 207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3" name="Straight Connector 207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078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3917</TotalTime>
  <Words>263</Words>
  <Application>Microsoft Office PowerPoint</Application>
  <PresentationFormat>Widescreen</PresentationFormat>
  <Paragraphs>40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Abadi</vt:lpstr>
      <vt:lpstr>Aldhabi</vt:lpstr>
      <vt:lpstr>Arial</vt:lpstr>
      <vt:lpstr>Arial Black</vt:lpstr>
      <vt:lpstr>Calibri</vt:lpstr>
      <vt:lpstr>Perpetua</vt:lpstr>
      <vt:lpstr>1_Office Theme</vt:lpstr>
      <vt:lpstr>2_Office Theme</vt:lpstr>
      <vt:lpstr>PowerPoint Presentation</vt:lpstr>
      <vt:lpstr>PowerPoint Presentation</vt:lpstr>
      <vt:lpstr>     </vt:lpstr>
      <vt:lpstr>     </vt:lpstr>
      <vt:lpstr>Keep on Praying!</vt:lpstr>
      <vt:lpstr>PowerPoint Presentation</vt:lpstr>
      <vt:lpstr>Bible Readers Club  Sun. Dec. 4, 6 p.m.  December Guides available. </vt:lpstr>
      <vt:lpstr> CHRISTMAS CHOIR PERFORMANCE  December 4,  6 p.m.  Bring cookies to share afterwards! </vt:lpstr>
      <vt:lpstr>December 18, at 6 p.m.</vt:lpstr>
      <vt:lpstr>Need for Kettle Bell Ringers for Salvation Army</vt:lpstr>
      <vt:lpstr>Grab a tag in the foyer today!  Bring your gift and the tag back by Dec. 17  See Kim or Kathy with any questions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Chestnut Street Baptist Church</dc:creator>
  <cp:lastModifiedBy>Chestnut Street Baptist Church</cp:lastModifiedBy>
  <cp:revision>79</cp:revision>
  <dcterms:created xsi:type="dcterms:W3CDTF">2021-01-29T18:57:44Z</dcterms:created>
  <dcterms:modified xsi:type="dcterms:W3CDTF">2022-12-02T20:33:34Z</dcterms:modified>
</cp:coreProperties>
</file>