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7" r:id="rId2"/>
  </p:sldMasterIdLst>
  <p:notesMasterIdLst>
    <p:notesMasterId r:id="rId13"/>
  </p:notesMasterIdLst>
  <p:sldIdLst>
    <p:sldId id="1713" r:id="rId3"/>
    <p:sldId id="2282" r:id="rId4"/>
    <p:sldId id="2296" r:id="rId5"/>
    <p:sldId id="2297" r:id="rId6"/>
    <p:sldId id="1955" r:id="rId7"/>
    <p:sldId id="2234" r:id="rId8"/>
    <p:sldId id="2287" r:id="rId9"/>
    <p:sldId id="2288" r:id="rId10"/>
    <p:sldId id="2140" r:id="rId11"/>
    <p:sldId id="2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282"/>
            <p14:sldId id="2296"/>
            <p14:sldId id="2297"/>
            <p14:sldId id="1955"/>
            <p14:sldId id="2234"/>
            <p14:sldId id="2287"/>
            <p14:sldId id="2288"/>
            <p14:sldId id="2140"/>
            <p14:sldId id="2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94D0F"/>
    <a:srgbClr val="FFC33E"/>
    <a:srgbClr val="58492B"/>
    <a:srgbClr val="E0C483"/>
    <a:srgbClr val="11100C"/>
    <a:srgbClr val="FFFF99"/>
    <a:srgbClr val="036B88"/>
    <a:srgbClr val="756B62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4EBB5678-AFFA-4C8F-A0B7-705C6FA30CEE}"/>
    <pc:docChg chg="delSld modSection">
      <pc:chgData name="Chestnut Street Baptist Church" userId="2e638f67cbaae9ec" providerId="LiveId" clId="{4EBB5678-AFFA-4C8F-A0B7-705C6FA30CEE}" dt="2023-02-03T19:09:48.214" v="2" actId="47"/>
      <pc:docMkLst>
        <pc:docMk/>
      </pc:docMkLst>
      <pc:sldChg chg="del">
        <pc:chgData name="Chestnut Street Baptist Church" userId="2e638f67cbaae9ec" providerId="LiveId" clId="{4EBB5678-AFFA-4C8F-A0B7-705C6FA30CEE}" dt="2023-02-03T19:09:47.043" v="1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4EBB5678-AFFA-4C8F-A0B7-705C6FA30CEE}" dt="2023-02-03T19:09:37.206" v="0" actId="47"/>
        <pc:sldMkLst>
          <pc:docMk/>
          <pc:sldMk cId="0" sldId="1714"/>
        </pc:sldMkLst>
      </pc:sldChg>
      <pc:sldChg chg="del">
        <pc:chgData name="Chestnut Street Baptist Church" userId="2e638f67cbaae9ec" providerId="LiveId" clId="{4EBB5678-AFFA-4C8F-A0B7-705C6FA30CEE}" dt="2023-02-03T19:09:48.214" v="2" actId="47"/>
        <pc:sldMkLst>
          <pc:docMk/>
          <pc:sldMk cId="108077272" sldId="2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9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30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8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5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16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69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5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28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2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9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7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6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D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26E90-2DF4-4EDB-84C6-F44A3E338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560" y="1549401"/>
            <a:ext cx="5487588" cy="44712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663300"/>
                </a:solidFill>
              </a:rPr>
              <a:t>2022 Giving Statements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663300"/>
                </a:solidFill>
              </a:rPr>
              <a:t> </a:t>
            </a:r>
            <a:r>
              <a:rPr lang="en-US" sz="4800" b="1" dirty="0">
                <a:solidFill>
                  <a:srgbClr val="663300"/>
                </a:solidFill>
              </a:rPr>
              <a:t>Available on table in Foyer</a:t>
            </a:r>
          </a:p>
        </p:txBody>
      </p:sp>
      <p:pic>
        <p:nvPicPr>
          <p:cNvPr id="5" name="Picture 4" descr="A picture containing food, hydrant, drawing&#10;&#10;Description automatically generated">
            <a:extLst>
              <a:ext uri="{FF2B5EF4-FFF2-40B4-BE49-F238E27FC236}">
                <a16:creationId xmlns:a16="http://schemas.microsoft.com/office/drawing/2014/main" id="{2A753932-A6D1-475F-B039-19C632E194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47" b="3"/>
          <a:stretch/>
        </p:blipFill>
        <p:spPr>
          <a:xfrm>
            <a:off x="6601148" y="-173389"/>
            <a:ext cx="4982440" cy="6784485"/>
          </a:xfrm>
          <a:prstGeom prst="rect">
            <a:avLst/>
          </a:prstGeom>
          <a:effectLst>
            <a:softEdge rad="901700"/>
          </a:effectLst>
        </p:spPr>
      </p:pic>
    </p:spTree>
    <p:extLst>
      <p:ext uri="{BB962C8B-B14F-4D97-AF65-F5344CB8AC3E}">
        <p14:creationId xmlns:p14="http://schemas.microsoft.com/office/powerpoint/2010/main" val="3927067919"/>
      </p:ext>
    </p:extLst>
  </p:cSld>
  <p:clrMapOvr>
    <a:masterClrMapping/>
  </p:clrMapOvr>
  <p:transition spd="med" advTm="8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2975" y="941387"/>
            <a:ext cx="7696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Serving this week</a:t>
            </a: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2344087"/>
            <a:ext cx="11283818" cy="32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Duty Deacon: 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Clay Myers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spcAft>
                <a:spcPts val="500"/>
              </a:spcAft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Counters: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Dixie Davidson, TBD</a:t>
            </a: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Nursery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MaryDawn Buntin, Jessica Maurer, Linzi Maurer</a:t>
            </a: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1505396"/>
            <a:ext cx="1128381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Wednesdays 				6:30 p.m.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Prayer Group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Cornerstone Kid’s Club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Ignition (Youth Group) </a:t>
            </a: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1747962"/>
            <a:ext cx="112838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Thursdays 			6:00 p.m.</a:t>
            </a:r>
            <a:endParaRPr lang="en-US" sz="3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Crosswalk (Collegiate Students &amp; Young Adults)</a:t>
            </a: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40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1391874" y="41713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70928"/>
            <a:ext cx="11111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Giving Options</a:t>
            </a:r>
          </a:p>
          <a:p>
            <a:r>
              <a:rPr lang="en-US" sz="2400" dirty="0"/>
              <a:t>(Thank you for supporting this ministry!)</a:t>
            </a:r>
          </a:p>
          <a:p>
            <a:endParaRPr lang="en-US" sz="2400" dirty="0"/>
          </a:p>
          <a:p>
            <a:r>
              <a:rPr lang="en-US" sz="3600" b="1" dirty="0"/>
              <a:t>Mail: </a:t>
            </a:r>
            <a:r>
              <a:rPr lang="en-US" sz="3600" dirty="0"/>
              <a:t>609 N. Chestnut St. Ellensburg, 98926</a:t>
            </a:r>
          </a:p>
          <a:p>
            <a:endParaRPr lang="en-US" sz="1000" dirty="0"/>
          </a:p>
          <a:p>
            <a:r>
              <a:rPr lang="en-US" sz="3600" b="1" dirty="0"/>
              <a:t>Online: </a:t>
            </a:r>
            <a:r>
              <a:rPr lang="en-US" sz="3600" dirty="0"/>
              <a:t>www.csbcfamily.com</a:t>
            </a:r>
          </a:p>
          <a:p>
            <a:endParaRPr lang="en-US" sz="1000" dirty="0"/>
          </a:p>
          <a:p>
            <a:r>
              <a:rPr lang="en-US" sz="3600" b="1" dirty="0"/>
              <a:t>In Person: </a:t>
            </a:r>
            <a:r>
              <a:rPr lang="en-US" sz="3600" dirty="0"/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EA7FF5-ABD3-1773-AEE8-020B4C09B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6" y="643466"/>
            <a:ext cx="1076534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Content Placeholder 4" descr="A cup of coffee with coffee beans&#10;&#10;Description automatically generated with low confidence">
            <a:extLst>
              <a:ext uri="{FF2B5EF4-FFF2-40B4-BE49-F238E27FC236}">
                <a16:creationId xmlns:a16="http://schemas.microsoft.com/office/drawing/2014/main" id="{024AA5CB-D89B-46AF-9D45-E109AF61A4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50000"/>
          </a:blip>
          <a:srcRect t="7240" b="84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18B3A4-5037-44F8-B689-546E8BCF1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78880" cy="390596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96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Men’s Breakfast </a:t>
            </a:r>
            <a:br>
              <a:rPr lang="en-US" sz="96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Saturday, February 11, </a:t>
            </a:r>
            <a:b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8 a.m. </a:t>
            </a:r>
            <a:br>
              <a:rPr lang="en-US" sz="6000" dirty="0">
                <a:solidFill>
                  <a:srgbClr val="FFFFFF"/>
                </a:solidFill>
              </a:rPr>
            </a:br>
            <a:endParaRPr lang="en-US"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http://www.clipartkid.com/images/491/budget-advisory-committee-finance-administration-lafayette-SuTrmk-clipart.png">
            <a:extLst>
              <a:ext uri="{FF2B5EF4-FFF2-40B4-BE49-F238E27FC236}">
                <a16:creationId xmlns:a16="http://schemas.microsoft.com/office/drawing/2014/main" id="{A7DDA755-B07D-4E7B-9732-009A88490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8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20145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8387-E21E-4E01-A830-6C66A7DF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291504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Sunday, February 19, 6 p.m.</a:t>
            </a:r>
          </a:p>
        </p:txBody>
      </p:sp>
      <p:cxnSp>
        <p:nvCxnSpPr>
          <p:cNvPr id="2063" name="Straight Connector 8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8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4176</TotalTime>
  <Words>192</Words>
  <Application>Microsoft Office PowerPoint</Application>
  <PresentationFormat>Widescreen</PresentationFormat>
  <Paragraphs>34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Aldhabi</vt:lpstr>
      <vt:lpstr>Arial</vt:lpstr>
      <vt:lpstr>Arial Black</vt:lpstr>
      <vt:lpstr>Calibri</vt:lpstr>
      <vt:lpstr>Perpetua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Keep on Praying!</vt:lpstr>
      <vt:lpstr>PowerPoint Presentation</vt:lpstr>
      <vt:lpstr>PowerPoint Presentation</vt:lpstr>
      <vt:lpstr>Men’s Breakfast  Saturday, February 11,  8 a.m.  </vt:lpstr>
      <vt:lpstr>Sunday, February 19, 6 p.m.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85</cp:revision>
  <dcterms:created xsi:type="dcterms:W3CDTF">2021-01-29T18:57:44Z</dcterms:created>
  <dcterms:modified xsi:type="dcterms:W3CDTF">2023-02-03T19:09:51Z</dcterms:modified>
</cp:coreProperties>
</file>