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  <p:sldMasterId id="2147483739" r:id="rId3"/>
  </p:sldMasterIdLst>
  <p:notesMasterIdLst>
    <p:notesMasterId r:id="rId14"/>
  </p:notesMasterIdLst>
  <p:sldIdLst>
    <p:sldId id="1713" r:id="rId4"/>
    <p:sldId id="1714" r:id="rId5"/>
    <p:sldId id="2296" r:id="rId6"/>
    <p:sldId id="1955" r:id="rId7"/>
    <p:sldId id="2234" r:id="rId8"/>
    <p:sldId id="819" r:id="rId9"/>
    <p:sldId id="2293" r:id="rId10"/>
    <p:sldId id="2305" r:id="rId11"/>
    <p:sldId id="2283" r:id="rId12"/>
    <p:sldId id="22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1714"/>
            <p14:sldId id="2296"/>
            <p14:sldId id="1955"/>
            <p14:sldId id="2234"/>
            <p14:sldId id="819"/>
            <p14:sldId id="2293"/>
            <p14:sldId id="2305"/>
            <p14:sldId id="2283"/>
            <p14:sldId id="22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94D0F"/>
    <a:srgbClr val="FFC33E"/>
    <a:srgbClr val="58492B"/>
    <a:srgbClr val="E0C483"/>
    <a:srgbClr val="11100C"/>
    <a:srgbClr val="FFFF99"/>
    <a:srgbClr val="036B88"/>
    <a:srgbClr val="756B62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694F0-6F44-4E89-965F-DE5C7CEB3E63}" v="57" dt="2023-03-24T19:11:45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18DFB-9C00-4620-BCFF-2ED85D0C52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767E5B-52D8-4E7F-B634-4A286B111A8E}">
      <dgm:prSet/>
      <dgm:spPr>
        <a:solidFill>
          <a:srgbClr val="FFFF99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Good Friday, Apr. 7,</a:t>
          </a:r>
        </a:p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6 p.m.</a:t>
          </a:r>
        </a:p>
      </dgm:t>
    </dgm:pt>
    <dgm:pt modelId="{371A6AFF-DDA6-4CA2-9557-42300B156708}" type="parTrans" cxnId="{3A30CCC2-D0EA-44E1-9592-105F9CE78114}">
      <dgm:prSet/>
      <dgm:spPr/>
      <dgm:t>
        <a:bodyPr/>
        <a:lstStyle/>
        <a:p>
          <a:endParaRPr lang="en-US"/>
        </a:p>
      </dgm:t>
    </dgm:pt>
    <dgm:pt modelId="{67536973-B1F4-4AB9-901D-ABBAA7E91DD8}" type="sibTrans" cxnId="{3A30CCC2-D0EA-44E1-9592-105F9CE78114}">
      <dgm:prSet/>
      <dgm:spPr/>
      <dgm:t>
        <a:bodyPr/>
        <a:lstStyle/>
        <a:p>
          <a:endParaRPr lang="en-US"/>
        </a:p>
      </dgm:t>
    </dgm:pt>
    <dgm:pt modelId="{EEA5DFF4-73CF-472D-97DD-DC301C0825F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3800" dirty="0">
              <a:solidFill>
                <a:schemeClr val="bg1">
                  <a:lumMod val="50000"/>
                </a:schemeClr>
              </a:solidFill>
            </a:rPr>
            <a:t>Breakfast</a:t>
          </a:r>
          <a:r>
            <a:rPr lang="en-US" sz="2800" dirty="0">
              <a:solidFill>
                <a:schemeClr val="bg1">
                  <a:lumMod val="50000"/>
                </a:schemeClr>
              </a:solidFill>
            </a:rPr>
            <a:t> (in place of Bible Study), </a:t>
          </a:r>
          <a:r>
            <a:rPr lang="en-US" sz="3800" dirty="0">
              <a:solidFill>
                <a:schemeClr val="bg1">
                  <a:lumMod val="50000"/>
                </a:schemeClr>
              </a:solidFill>
            </a:rPr>
            <a:t>Apr. 9, 9:30 a.m.</a:t>
          </a:r>
        </a:p>
      </dgm:t>
    </dgm:pt>
    <dgm:pt modelId="{E1729C62-60D1-4F1C-9C61-50B4681A75D7}" type="parTrans" cxnId="{D3C42557-6A79-41F3-8447-C7DF7978ED3C}">
      <dgm:prSet/>
      <dgm:spPr/>
      <dgm:t>
        <a:bodyPr/>
        <a:lstStyle/>
        <a:p>
          <a:endParaRPr lang="en-US"/>
        </a:p>
      </dgm:t>
    </dgm:pt>
    <dgm:pt modelId="{87B75AB9-3E1E-4476-9C0F-7421A8C674BE}" type="sibTrans" cxnId="{D3C42557-6A79-41F3-8447-C7DF7978ED3C}">
      <dgm:prSet/>
      <dgm:spPr/>
      <dgm:t>
        <a:bodyPr/>
        <a:lstStyle/>
        <a:p>
          <a:endParaRPr lang="en-US"/>
        </a:p>
      </dgm:t>
    </dgm:pt>
    <dgm:pt modelId="{2C138254-B516-4ED8-B4E2-59FCA98ECDA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</a:rPr>
            <a:t>Service, Apr. 9, 10:15 a.m. </a:t>
          </a:r>
        </a:p>
      </dgm:t>
    </dgm:pt>
    <dgm:pt modelId="{478807A3-081C-4018-8508-4CC555266D78}" type="parTrans" cxnId="{6AEC2873-A5C4-49CA-B3D5-7EE740956BAD}">
      <dgm:prSet/>
      <dgm:spPr/>
      <dgm:t>
        <a:bodyPr/>
        <a:lstStyle/>
        <a:p>
          <a:endParaRPr lang="en-US"/>
        </a:p>
      </dgm:t>
    </dgm:pt>
    <dgm:pt modelId="{B992F06F-35FD-44B9-A331-21369B656ECB}" type="sibTrans" cxnId="{6AEC2873-A5C4-49CA-B3D5-7EE740956BAD}">
      <dgm:prSet/>
      <dgm:spPr/>
      <dgm:t>
        <a:bodyPr/>
        <a:lstStyle/>
        <a:p>
          <a:endParaRPr lang="en-US"/>
        </a:p>
      </dgm:t>
    </dgm:pt>
    <dgm:pt modelId="{6D7C6FFB-B584-44D7-9657-165E8D40A457}" type="pres">
      <dgm:prSet presAssocID="{7FD18DFB-9C00-4620-BCFF-2ED85D0C524A}" presName="linear" presStyleCnt="0">
        <dgm:presLayoutVars>
          <dgm:animLvl val="lvl"/>
          <dgm:resizeHandles val="exact"/>
        </dgm:presLayoutVars>
      </dgm:prSet>
      <dgm:spPr/>
    </dgm:pt>
    <dgm:pt modelId="{ACE901BB-6077-4372-9639-8D4B0756FE2D}" type="pres">
      <dgm:prSet presAssocID="{33767E5B-52D8-4E7F-B634-4A286B111A8E}" presName="parentText" presStyleLbl="node1" presStyleIdx="0" presStyleCnt="3" custLinFactNeighborX="-959" custLinFactNeighborY="-14331">
        <dgm:presLayoutVars>
          <dgm:chMax val="0"/>
          <dgm:bulletEnabled val="1"/>
        </dgm:presLayoutVars>
      </dgm:prSet>
      <dgm:spPr/>
    </dgm:pt>
    <dgm:pt modelId="{64DCF29E-1FC7-426D-B7B2-A430D2F1B6EF}" type="pres">
      <dgm:prSet presAssocID="{67536973-B1F4-4AB9-901D-ABBAA7E91DD8}" presName="spacer" presStyleCnt="0"/>
      <dgm:spPr/>
    </dgm:pt>
    <dgm:pt modelId="{55912FFD-4B61-4B5B-98DC-E2A0A898AA2B}" type="pres">
      <dgm:prSet presAssocID="{EEA5DFF4-73CF-472D-97DD-DC301C0825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EB712F-2D5C-4D61-A636-E26A14CFC69F}" type="pres">
      <dgm:prSet presAssocID="{87B75AB9-3E1E-4476-9C0F-7421A8C674BE}" presName="spacer" presStyleCnt="0"/>
      <dgm:spPr/>
    </dgm:pt>
    <dgm:pt modelId="{9E769956-8987-4F28-BC00-123B1650CDFB}" type="pres">
      <dgm:prSet presAssocID="{2C138254-B516-4ED8-B4E2-59FCA98ECDA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64F20E-F1CB-4D80-8EB4-262D31E04F6C}" type="presOf" srcId="{33767E5B-52D8-4E7F-B634-4A286B111A8E}" destId="{ACE901BB-6077-4372-9639-8D4B0756FE2D}" srcOrd="0" destOrd="0" presId="urn:microsoft.com/office/officeart/2005/8/layout/vList2"/>
    <dgm:cxn modelId="{82D1914F-B436-4CDB-A1BB-8667840378C3}" type="presOf" srcId="{7FD18DFB-9C00-4620-BCFF-2ED85D0C524A}" destId="{6D7C6FFB-B584-44D7-9657-165E8D40A457}" srcOrd="0" destOrd="0" presId="urn:microsoft.com/office/officeart/2005/8/layout/vList2"/>
    <dgm:cxn modelId="{6AEC2873-A5C4-49CA-B3D5-7EE740956BAD}" srcId="{7FD18DFB-9C00-4620-BCFF-2ED85D0C524A}" destId="{2C138254-B516-4ED8-B4E2-59FCA98ECDA6}" srcOrd="2" destOrd="0" parTransId="{478807A3-081C-4018-8508-4CC555266D78}" sibTransId="{B992F06F-35FD-44B9-A331-21369B656ECB}"/>
    <dgm:cxn modelId="{D3C42557-6A79-41F3-8447-C7DF7978ED3C}" srcId="{7FD18DFB-9C00-4620-BCFF-2ED85D0C524A}" destId="{EEA5DFF4-73CF-472D-97DD-DC301C0825F7}" srcOrd="1" destOrd="0" parTransId="{E1729C62-60D1-4F1C-9C61-50B4681A75D7}" sibTransId="{87B75AB9-3E1E-4476-9C0F-7421A8C674BE}"/>
    <dgm:cxn modelId="{EEC1418B-A9CB-4DD8-A8A9-E03B342EC2F7}" type="presOf" srcId="{EEA5DFF4-73CF-472D-97DD-DC301C0825F7}" destId="{55912FFD-4B61-4B5B-98DC-E2A0A898AA2B}" srcOrd="0" destOrd="0" presId="urn:microsoft.com/office/officeart/2005/8/layout/vList2"/>
    <dgm:cxn modelId="{D9D1C9A2-6629-4B33-8CEB-7F873F1E4B83}" type="presOf" srcId="{2C138254-B516-4ED8-B4E2-59FCA98ECDA6}" destId="{9E769956-8987-4F28-BC00-123B1650CDFB}" srcOrd="0" destOrd="0" presId="urn:microsoft.com/office/officeart/2005/8/layout/vList2"/>
    <dgm:cxn modelId="{3A30CCC2-D0EA-44E1-9592-105F9CE78114}" srcId="{7FD18DFB-9C00-4620-BCFF-2ED85D0C524A}" destId="{33767E5B-52D8-4E7F-B634-4A286B111A8E}" srcOrd="0" destOrd="0" parTransId="{371A6AFF-DDA6-4CA2-9557-42300B156708}" sibTransId="{67536973-B1F4-4AB9-901D-ABBAA7E91DD8}"/>
    <dgm:cxn modelId="{6AF862F9-678D-4FF0-A9EF-1125D8481235}" type="presParOf" srcId="{6D7C6FFB-B584-44D7-9657-165E8D40A457}" destId="{ACE901BB-6077-4372-9639-8D4B0756FE2D}" srcOrd="0" destOrd="0" presId="urn:microsoft.com/office/officeart/2005/8/layout/vList2"/>
    <dgm:cxn modelId="{9878591B-8F21-406F-A1D2-30884EF12A73}" type="presParOf" srcId="{6D7C6FFB-B584-44D7-9657-165E8D40A457}" destId="{64DCF29E-1FC7-426D-B7B2-A430D2F1B6EF}" srcOrd="1" destOrd="0" presId="urn:microsoft.com/office/officeart/2005/8/layout/vList2"/>
    <dgm:cxn modelId="{76385776-9946-4D7C-A3E4-2E25DB7E6A2E}" type="presParOf" srcId="{6D7C6FFB-B584-44D7-9657-165E8D40A457}" destId="{55912FFD-4B61-4B5B-98DC-E2A0A898AA2B}" srcOrd="2" destOrd="0" presId="urn:microsoft.com/office/officeart/2005/8/layout/vList2"/>
    <dgm:cxn modelId="{09E5A059-5F94-4524-8354-C723894BCD45}" type="presParOf" srcId="{6D7C6FFB-B584-44D7-9657-165E8D40A457}" destId="{A2EB712F-2D5C-4D61-A636-E26A14CFC69F}" srcOrd="3" destOrd="0" presId="urn:microsoft.com/office/officeart/2005/8/layout/vList2"/>
    <dgm:cxn modelId="{8EA3AE01-FF24-49D0-B1A4-7ED57579FA51}" type="presParOf" srcId="{6D7C6FFB-B584-44D7-9657-165E8D40A457}" destId="{9E769956-8987-4F28-BC00-123B1650CD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901BB-6077-4372-9639-8D4B0756FE2D}">
      <dsp:nvSpPr>
        <dsp:cNvPr id="0" name=""/>
        <dsp:cNvSpPr/>
      </dsp:nvSpPr>
      <dsp:spPr>
        <a:xfrm>
          <a:off x="0" y="44598"/>
          <a:ext cx="6812280" cy="1733940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>
                  <a:lumMod val="50000"/>
                </a:schemeClr>
              </a:solidFill>
            </a:rPr>
            <a:t>Good Friday, Apr. 7,</a:t>
          </a:r>
        </a:p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>
                  <a:lumMod val="50000"/>
                </a:schemeClr>
              </a:solidFill>
            </a:rPr>
            <a:t>6 p.m.</a:t>
          </a:r>
        </a:p>
      </dsp:txBody>
      <dsp:txXfrm>
        <a:off x="84644" y="129242"/>
        <a:ext cx="6642992" cy="1564652"/>
      </dsp:txXfrm>
    </dsp:sp>
    <dsp:sp modelId="{55912FFD-4B61-4B5B-98DC-E2A0A898AA2B}">
      <dsp:nvSpPr>
        <dsp:cNvPr id="0" name=""/>
        <dsp:cNvSpPr/>
      </dsp:nvSpPr>
      <dsp:spPr>
        <a:xfrm>
          <a:off x="0" y="1903661"/>
          <a:ext cx="6812280" cy="17339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>
                  <a:lumMod val="50000"/>
                </a:schemeClr>
              </a:solidFill>
            </a:rPr>
            <a:t>Breakfast</a:t>
          </a:r>
          <a:r>
            <a:rPr lang="en-US" sz="2800" kern="1200" dirty="0">
              <a:solidFill>
                <a:schemeClr val="bg1">
                  <a:lumMod val="50000"/>
                </a:schemeClr>
              </a:solidFill>
            </a:rPr>
            <a:t> (in place of Bible Study), </a:t>
          </a:r>
          <a:r>
            <a:rPr lang="en-US" sz="3800" kern="1200" dirty="0">
              <a:solidFill>
                <a:schemeClr val="bg1">
                  <a:lumMod val="50000"/>
                </a:schemeClr>
              </a:solidFill>
            </a:rPr>
            <a:t>Apr. 9, 9:30 a.m.</a:t>
          </a:r>
        </a:p>
      </dsp:txBody>
      <dsp:txXfrm>
        <a:off x="84644" y="1988305"/>
        <a:ext cx="6642992" cy="1564652"/>
      </dsp:txXfrm>
    </dsp:sp>
    <dsp:sp modelId="{9E769956-8987-4F28-BC00-123B1650CDFB}">
      <dsp:nvSpPr>
        <dsp:cNvPr id="0" name=""/>
        <dsp:cNvSpPr/>
      </dsp:nvSpPr>
      <dsp:spPr>
        <a:xfrm>
          <a:off x="0" y="3747042"/>
          <a:ext cx="6812280" cy="173394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bg1">
                  <a:lumMod val="50000"/>
                </a:schemeClr>
              </a:solidFill>
            </a:rPr>
            <a:t>Service, Apr. 9, 10:15 a.m. </a:t>
          </a:r>
        </a:p>
      </dsp:txBody>
      <dsp:txXfrm>
        <a:off x="84644" y="3831686"/>
        <a:ext cx="6642992" cy="1564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57DC2C-DDFC-461A-A114-C64D227B8E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3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9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2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6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432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2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91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49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1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8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629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4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3/24/2023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7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DBF66-E5D9-4C96-901B-B3D310FA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671972"/>
            <a:ext cx="3652370" cy="3228580"/>
          </a:xfrm>
        </p:spPr>
        <p:txBody>
          <a:bodyPr anchor="ctr">
            <a:normAutofit/>
          </a:bodyPr>
          <a:lstStyle/>
          <a:p>
            <a:pPr algn="ctr"/>
            <a:r>
              <a:rPr lang="en-US" sz="6600" dirty="0">
                <a:latin typeface="Aparajita" panose="02020603050405020304" pitchFamily="18" charset="0"/>
                <a:cs typeface="Aparajita" panose="02020603050405020304" pitchFamily="18" charset="0"/>
              </a:rPr>
              <a:t>Resurrection Weekend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250FBA-E75A-42B9-9CAF-B47C10DC3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341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Easter Lily Stencil He Is Risen Stencil Easter Stencil image 1">
            <a:extLst>
              <a:ext uri="{FF2B5EF4-FFF2-40B4-BE49-F238E27FC236}">
                <a16:creationId xmlns:a16="http://schemas.microsoft.com/office/drawing/2014/main" id="{B57274B7-B081-4190-9342-E0F78A62D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" r="597"/>
          <a:stretch/>
        </p:blipFill>
        <p:spPr bwMode="auto">
          <a:xfrm>
            <a:off x="148036" y="158935"/>
            <a:ext cx="2753033" cy="164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0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C01D8E0-CD5D-4AD6-994F-22CC0C51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064711" y="3076569"/>
            <a:ext cx="7227519" cy="271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Perpetua" pitchFamily="18" charset="0"/>
              </a:rPr>
              <a:t>If you are our guest today, please find a Welcome Slip in a chair-back, fill it out, and drop it into the offering box in the foyer. More info at www.csbcfamily.com!</a:t>
            </a: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1447800" y="685799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i="1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625252" y="1607342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i="1" dirty="0">
                <a:solidFill>
                  <a:prstClr val="black"/>
                </a:solidFill>
                <a:latin typeface="Perpetua" pitchFamily="18" charset="0"/>
              </a:rPr>
              <a:t>GUESTS!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5023104" y="1505396"/>
            <a:ext cx="7168895" cy="399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Serving this week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Duty Deacon: </a:t>
            </a:r>
            <a:r>
              <a:rPr lang="en-US" sz="3200" dirty="0"/>
              <a:t>Don Williamson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tabLst/>
              <a:defRPr/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Counters: </a:t>
            </a:r>
            <a:r>
              <a:rPr lang="en-US" sz="3200" dirty="0">
                <a:ln>
                  <a:noFill/>
                </a:ln>
                <a:effectLst/>
              </a:rPr>
              <a:t>Dixie Davidson, Baylee Hollar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kumimoji="0" lang="en-US" sz="3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Nursery</a:t>
            </a:r>
            <a:r>
              <a:rPr lang="en-US" sz="3200" dirty="0"/>
              <a:t>: Stacia Harmsen, Tracy Knutson, Natalie Johnson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295" y="2026820"/>
            <a:ext cx="6438901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3110946" y="4966742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5327903" y="1070800"/>
            <a:ext cx="61428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/>
              <a:t>Giving Options</a:t>
            </a:r>
          </a:p>
          <a:p>
            <a:pPr algn="ctr"/>
            <a:r>
              <a:rPr lang="en-US" sz="2400" dirty="0"/>
              <a:t>Thank you for supporting this ministry!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3600" b="1" dirty="0"/>
              <a:t>Mail: </a:t>
            </a:r>
            <a:r>
              <a:rPr lang="en-US" sz="3600" dirty="0"/>
              <a:t>609 N. Chestnut St. Ellensburg, 98926</a:t>
            </a:r>
          </a:p>
          <a:p>
            <a:pPr algn="ctr"/>
            <a:endParaRPr lang="en-US" sz="1000" dirty="0"/>
          </a:p>
          <a:p>
            <a:pPr algn="ctr"/>
            <a:r>
              <a:rPr lang="en-US" sz="3600" b="1" dirty="0"/>
              <a:t>Online: </a:t>
            </a:r>
            <a:r>
              <a:rPr lang="en-US" sz="3600" dirty="0"/>
              <a:t>www.csbcfamily.com</a:t>
            </a:r>
          </a:p>
          <a:p>
            <a:pPr algn="ctr"/>
            <a:endParaRPr lang="en-US" sz="1000" dirty="0"/>
          </a:p>
          <a:p>
            <a:pPr algn="ctr"/>
            <a:r>
              <a:rPr lang="en-US" sz="3600" b="1" dirty="0"/>
              <a:t>In Person: </a:t>
            </a:r>
            <a:r>
              <a:rPr lang="en-US" sz="3600" dirty="0"/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22615" y="817345"/>
            <a:ext cx="7716253" cy="1856873"/>
          </a:xfrm>
        </p:spPr>
        <p:txBody>
          <a:bodyPr/>
          <a:lstStyle/>
          <a:p>
            <a:pPr eaLnBrk="1" hangingPunct="1"/>
            <a:r>
              <a:rPr lang="en-US" b="1" dirty="0"/>
              <a:t>Hearing Assistance Devices  </a:t>
            </a:r>
            <a:r>
              <a:rPr lang="en-US" dirty="0"/>
              <a:t>available in the Media Booth </a:t>
            </a:r>
            <a:br>
              <a:rPr lang="en-US" dirty="0"/>
            </a:br>
            <a:r>
              <a:rPr lang="en-US" dirty="0"/>
              <a:t>at the back of the balcony.</a:t>
            </a:r>
            <a:r>
              <a:rPr lang="en-US" sz="4000" dirty="0"/>
              <a:t> </a:t>
            </a:r>
            <a:br>
              <a:rPr lang="en-US" sz="4000" dirty="0"/>
            </a:br>
            <a:endParaRPr lang="en-US" sz="1800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551641" y="4059455"/>
            <a:ext cx="8458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Arial" charset="0"/>
              </a:rPr>
              <a:t>Please stop by the booth 10 minutes before worship service begins to check one out</a:t>
            </a:r>
            <a:r>
              <a:rPr lang="en-US" sz="3600" dirty="0">
                <a:solidFill>
                  <a:srgbClr val="242852"/>
                </a:solidFill>
                <a:latin typeface="Arial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693664" y="930442"/>
            <a:ext cx="6498336" cy="469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Watching by Livestream?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Download:</a:t>
            </a:r>
          </a:p>
          <a:p>
            <a:pPr marL="685800" marR="0" lvl="0" indent="-46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Listening Guide</a:t>
            </a:r>
          </a:p>
          <a:p>
            <a:pPr marL="685800" marR="0" lvl="0" indent="-46038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Message Script</a:t>
            </a:r>
          </a:p>
          <a:p>
            <a:pPr marL="685800" indent="-46038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Announcement </a:t>
            </a:r>
            <a:r>
              <a:rPr lang="en-US" sz="3600" dirty="0"/>
              <a:t>page</a:t>
            </a:r>
          </a:p>
          <a:p>
            <a:pPr>
              <a:lnSpc>
                <a:spcPct val="120000"/>
              </a:lnSpc>
              <a:spcAft>
                <a:spcPts val="600"/>
              </a:spcAft>
              <a:buSzPct val="125000"/>
              <a:defRPr/>
            </a:pPr>
            <a:r>
              <a:rPr lang="en-US" sz="3600" dirty="0"/>
              <a:t>at www.csbcfamily.com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ursday ">
            <a:extLst>
              <a:ext uri="{FF2B5EF4-FFF2-40B4-BE49-F238E27FC236}">
                <a16:creationId xmlns:a16="http://schemas.microsoft.com/office/drawing/2014/main" id="{F3EB8624-C8B7-37BC-A6D1-723166060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4EC971-7DA7-995A-928C-1BC46DC56439}"/>
              </a:ext>
            </a:extLst>
          </p:cNvPr>
          <p:cNvSpPr txBox="1"/>
          <p:nvPr/>
        </p:nvSpPr>
        <p:spPr>
          <a:xfrm>
            <a:off x="1962912" y="5986272"/>
            <a:ext cx="576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Thursday, March 30, 7 p.m. </a:t>
            </a:r>
          </a:p>
        </p:txBody>
      </p:sp>
    </p:spTree>
    <p:extLst>
      <p:ext uri="{BB962C8B-B14F-4D97-AF65-F5344CB8AC3E}">
        <p14:creationId xmlns:p14="http://schemas.microsoft.com/office/powerpoint/2010/main" val="6829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7" name="Group 31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3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35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7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9" name="Group 39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2466BF-CE5B-4DE6-9470-D113B171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19015"/>
            <a:ext cx="5821537" cy="21187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Easter Choir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FE40F-69CC-4D1D-83E8-C40FBAF7C4BD}"/>
              </a:ext>
            </a:extLst>
          </p:cNvPr>
          <p:cNvSpPr txBox="1"/>
          <p:nvPr/>
        </p:nvSpPr>
        <p:spPr>
          <a:xfrm>
            <a:off x="1256871" y="3309939"/>
            <a:ext cx="5821537" cy="2596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Sunday April 2, 6 p.m.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Cookie social to follow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Content Placeholder 3">
            <a:extLst>
              <a:ext uri="{FF2B5EF4-FFF2-40B4-BE49-F238E27FC236}">
                <a16:creationId xmlns:a16="http://schemas.microsoft.com/office/drawing/2014/main" id="{84D97C41-ECEC-4041-AFDA-F0894433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40" y="1702923"/>
            <a:ext cx="4718626" cy="3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8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ccentBoxVTI">
  <a:themeElements>
    <a:clrScheme name="AnalogousFromRegularSeedRightStep">
      <a:dk1>
        <a:srgbClr val="000000"/>
      </a:dk1>
      <a:lt1>
        <a:srgbClr val="FFFFFF"/>
      </a:lt1>
      <a:dk2>
        <a:srgbClr val="24413A"/>
      </a:dk2>
      <a:lt2>
        <a:srgbClr val="F0ECED"/>
      </a:lt2>
      <a:accent1>
        <a:srgbClr val="46B197"/>
      </a:accent1>
      <a:accent2>
        <a:srgbClr val="3B9DB1"/>
      </a:accent2>
      <a:accent3>
        <a:srgbClr val="4D7EC3"/>
      </a:accent3>
      <a:accent4>
        <a:srgbClr val="5F5EBF"/>
      </a:accent4>
      <a:accent5>
        <a:srgbClr val="8150C4"/>
      </a:accent5>
      <a:accent6>
        <a:srgbClr val="A03EB3"/>
      </a:accent6>
      <a:hlink>
        <a:srgbClr val="CB657E"/>
      </a:hlink>
      <a:folHlink>
        <a:srgbClr val="878787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</TotalTime>
  <Words>281</Words>
  <Application>Microsoft Office PowerPoint</Application>
  <PresentationFormat>Widescreen</PresentationFormat>
  <Paragraphs>43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Abadi</vt:lpstr>
      <vt:lpstr>Aldhabi</vt:lpstr>
      <vt:lpstr>Aparajita</vt:lpstr>
      <vt:lpstr>Arial</vt:lpstr>
      <vt:lpstr>Avenir Next LT Pro</vt:lpstr>
      <vt:lpstr>Calibri</vt:lpstr>
      <vt:lpstr>Perpetua</vt:lpstr>
      <vt:lpstr>Tw Cen MT</vt:lpstr>
      <vt:lpstr>1_Office Theme</vt:lpstr>
      <vt:lpstr>2_Office Theme</vt:lpstr>
      <vt:lpstr>1_AccentBoxVTI</vt:lpstr>
      <vt:lpstr>PowerPoint Presentation</vt:lpstr>
      <vt:lpstr>PowerPoint Presentation</vt:lpstr>
      <vt:lpstr>PowerPoint Presentation</vt:lpstr>
      <vt:lpstr>Keep on Praying!</vt:lpstr>
      <vt:lpstr>PowerPoint Presentation</vt:lpstr>
      <vt:lpstr>Hearing Assistance Devices  available in the Media Booth  at the back of the balcony.  </vt:lpstr>
      <vt:lpstr>PowerPoint Presentation</vt:lpstr>
      <vt:lpstr>PowerPoint Presentation</vt:lpstr>
      <vt:lpstr>Easter Choir </vt:lpstr>
      <vt:lpstr>Resurrection Weekend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92</cp:revision>
  <dcterms:created xsi:type="dcterms:W3CDTF">2021-01-29T18:57:44Z</dcterms:created>
  <dcterms:modified xsi:type="dcterms:W3CDTF">2023-03-24T19:11:59Z</dcterms:modified>
</cp:coreProperties>
</file>